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9" r:id="rId5"/>
    <p:sldId id="257" r:id="rId6"/>
    <p:sldId id="259" r:id="rId7"/>
    <p:sldId id="260" r:id="rId8"/>
    <p:sldId id="278" r:id="rId9"/>
    <p:sldId id="263" r:id="rId10"/>
    <p:sldId id="264" r:id="rId11"/>
    <p:sldId id="282" r:id="rId12"/>
    <p:sldId id="275" r:id="rId13"/>
    <p:sldId id="266" r:id="rId14"/>
    <p:sldId id="280" r:id="rId15"/>
    <p:sldId id="281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1B7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037BB-390F-4DE3-BEEA-2F4CBBBF4565}" v="98" dt="2024-06-03T16:17:34.62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509" y="4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ónica Montiel De La Cruz" userId="3333f5a8fef557ee" providerId="LiveId" clId="{29E037BB-390F-4DE3-BEEA-2F4CBBBF4565}"/>
    <pc:docChg chg="undo redo custSel modSld">
      <pc:chgData name="Verónica Montiel De La Cruz" userId="3333f5a8fef557ee" providerId="LiveId" clId="{29E037BB-390F-4DE3-BEEA-2F4CBBBF4565}" dt="2024-06-03T16:18:16.817" v="198" actId="21"/>
      <pc:docMkLst>
        <pc:docMk/>
      </pc:docMkLst>
      <pc:sldChg chg="modTransition">
        <pc:chgData name="Verónica Montiel De La Cruz" userId="3333f5a8fef557ee" providerId="LiveId" clId="{29E037BB-390F-4DE3-BEEA-2F4CBBBF4565}" dt="2024-06-03T16:04:33.593" v="134"/>
        <pc:sldMkLst>
          <pc:docMk/>
          <pc:sldMk cId="277377105" sldId="257"/>
        </pc:sldMkLst>
      </pc:sldChg>
      <pc:sldChg chg="delSp mod modTransition">
        <pc:chgData name="Verónica Montiel De La Cruz" userId="3333f5a8fef557ee" providerId="LiveId" clId="{29E037BB-390F-4DE3-BEEA-2F4CBBBF4565}" dt="2024-06-03T16:18:16.817" v="198" actId="21"/>
        <pc:sldMkLst>
          <pc:docMk/>
          <pc:sldMk cId="414789630" sldId="259"/>
        </pc:sldMkLst>
        <pc:spChg chg="del">
          <ac:chgData name="Verónica Montiel De La Cruz" userId="3333f5a8fef557ee" providerId="LiveId" clId="{29E037BB-390F-4DE3-BEEA-2F4CBBBF4565}" dt="2024-06-03T16:18:16.817" v="198" actId="21"/>
          <ac:spMkLst>
            <pc:docMk/>
            <pc:sldMk cId="414789630" sldId="259"/>
            <ac:spMk id="3" creationId="{FA66E024-91A9-4157-B518-669C60D495B5}"/>
          </ac:spMkLst>
        </pc:spChg>
      </pc:sldChg>
      <pc:sldChg chg="modTransition">
        <pc:chgData name="Verónica Montiel De La Cruz" userId="3333f5a8fef557ee" providerId="LiveId" clId="{29E037BB-390F-4DE3-BEEA-2F4CBBBF4565}" dt="2024-06-03T16:05:38.176" v="140"/>
        <pc:sldMkLst>
          <pc:docMk/>
          <pc:sldMk cId="2378828155" sldId="260"/>
        </pc:sldMkLst>
      </pc:sldChg>
      <pc:sldChg chg="modTransition">
        <pc:chgData name="Verónica Montiel De La Cruz" userId="3333f5a8fef557ee" providerId="LiveId" clId="{29E037BB-390F-4DE3-BEEA-2F4CBBBF4565}" dt="2024-06-03T16:06:12.187" v="146"/>
        <pc:sldMkLst>
          <pc:docMk/>
          <pc:sldMk cId="3678690325" sldId="263"/>
        </pc:sldMkLst>
      </pc:sldChg>
      <pc:sldChg chg="modSp mod modTransition">
        <pc:chgData name="Verónica Montiel De La Cruz" userId="3333f5a8fef557ee" providerId="LiveId" clId="{29E037BB-390F-4DE3-BEEA-2F4CBBBF4565}" dt="2024-06-03T16:17:34.621" v="197"/>
        <pc:sldMkLst>
          <pc:docMk/>
          <pc:sldMk cId="3094425145" sldId="264"/>
        </pc:sldMkLst>
        <pc:spChg chg="mod">
          <ac:chgData name="Verónica Montiel De La Cruz" userId="3333f5a8fef557ee" providerId="LiveId" clId="{29E037BB-390F-4DE3-BEEA-2F4CBBBF4565}" dt="2024-06-03T16:17:34.621" v="197"/>
          <ac:spMkLst>
            <pc:docMk/>
            <pc:sldMk cId="3094425145" sldId="264"/>
            <ac:spMk id="15" creationId="{4BC88FE1-E27C-5A50-B654-B47DAB5CCF59}"/>
          </ac:spMkLst>
        </pc:spChg>
      </pc:sldChg>
      <pc:sldChg chg="modTransition">
        <pc:chgData name="Verónica Montiel De La Cruz" userId="3333f5a8fef557ee" providerId="LiveId" clId="{29E037BB-390F-4DE3-BEEA-2F4CBBBF4565}" dt="2024-06-03T16:07:35.154" v="154"/>
        <pc:sldMkLst>
          <pc:docMk/>
          <pc:sldMk cId="3324314209" sldId="266"/>
        </pc:sldMkLst>
      </pc:sldChg>
      <pc:sldChg chg="modTransition">
        <pc:chgData name="Verónica Montiel De La Cruz" userId="3333f5a8fef557ee" providerId="LiveId" clId="{29E037BB-390F-4DE3-BEEA-2F4CBBBF4565}" dt="2024-06-03T16:07:11.282" v="151"/>
        <pc:sldMkLst>
          <pc:docMk/>
          <pc:sldMk cId="1987845210" sldId="275"/>
        </pc:sldMkLst>
      </pc:sldChg>
      <pc:sldChg chg="addSp delSp modSp mod modTransition">
        <pc:chgData name="Verónica Montiel De La Cruz" userId="3333f5a8fef557ee" providerId="LiveId" clId="{29E037BB-390F-4DE3-BEEA-2F4CBBBF4565}" dt="2024-06-03T16:13:18.783" v="172" actId="1076"/>
        <pc:sldMkLst>
          <pc:docMk/>
          <pc:sldMk cId="3474899755" sldId="278"/>
        </pc:sldMkLst>
        <pc:spChg chg="add del mod">
          <ac:chgData name="Verónica Montiel De La Cruz" userId="3333f5a8fef557ee" providerId="LiveId" clId="{29E037BB-390F-4DE3-BEEA-2F4CBBBF4565}" dt="2024-06-03T16:13:10.276" v="169" actId="21"/>
          <ac:spMkLst>
            <pc:docMk/>
            <pc:sldMk cId="3474899755" sldId="278"/>
            <ac:spMk id="4" creationId="{54745910-65DA-9EC6-A28B-FA92A5DCB135}"/>
          </ac:spMkLst>
        </pc:spChg>
        <pc:graphicFrameChg chg="mod">
          <ac:chgData name="Verónica Montiel De La Cruz" userId="3333f5a8fef557ee" providerId="LiveId" clId="{29E037BB-390F-4DE3-BEEA-2F4CBBBF4565}" dt="2024-06-03T16:11:48.055" v="161" actId="20577"/>
          <ac:graphicFrameMkLst>
            <pc:docMk/>
            <pc:sldMk cId="3474899755" sldId="278"/>
            <ac:graphicFrameMk id="39" creationId="{CD04D3AE-1B08-C439-00A0-CF2E3221E3B8}"/>
          </ac:graphicFrameMkLst>
        </pc:graphicFrameChg>
        <pc:picChg chg="add mod">
          <ac:chgData name="Verónica Montiel De La Cruz" userId="3333f5a8fef557ee" providerId="LiveId" clId="{29E037BB-390F-4DE3-BEEA-2F4CBBBF4565}" dt="2024-06-03T16:13:18.783" v="172" actId="1076"/>
          <ac:picMkLst>
            <pc:docMk/>
            <pc:sldMk cId="3474899755" sldId="278"/>
            <ac:picMk id="3" creationId="{798EF994-83BD-62C5-9879-C10974949042}"/>
          </ac:picMkLst>
        </pc:picChg>
        <pc:picChg chg="del mod">
          <ac:chgData name="Verónica Montiel De La Cruz" userId="3333f5a8fef557ee" providerId="LiveId" clId="{29E037BB-390F-4DE3-BEEA-2F4CBBBF4565}" dt="2024-06-03T16:11:52.057" v="162" actId="21"/>
          <ac:picMkLst>
            <pc:docMk/>
            <pc:sldMk cId="3474899755" sldId="278"/>
            <ac:picMk id="4104" creationId="{381BE54E-859E-790D-BF0C-7D27766EFAEF}"/>
          </ac:picMkLst>
        </pc:picChg>
      </pc:sldChg>
      <pc:sldChg chg="modSp mod modTransition">
        <pc:chgData name="Verónica Montiel De La Cruz" userId="3333f5a8fef557ee" providerId="LiveId" clId="{29E037BB-390F-4DE3-BEEA-2F4CBBBF4565}" dt="2024-06-03T16:16:21.836" v="189" actId="27636"/>
        <pc:sldMkLst>
          <pc:docMk/>
          <pc:sldMk cId="3556992876" sldId="280"/>
        </pc:sldMkLst>
        <pc:spChg chg="mod">
          <ac:chgData name="Verónica Montiel De La Cruz" userId="3333f5a8fef557ee" providerId="LiveId" clId="{29E037BB-390F-4DE3-BEEA-2F4CBBBF4565}" dt="2024-06-03T16:16:21.836" v="189" actId="27636"/>
          <ac:spMkLst>
            <pc:docMk/>
            <pc:sldMk cId="3556992876" sldId="280"/>
            <ac:spMk id="49" creationId="{420C6FEC-B3B2-C790-8B44-5FD8022B6054}"/>
          </ac:spMkLst>
        </pc:spChg>
        <pc:spChg chg="mod">
          <ac:chgData name="Verónica Montiel De La Cruz" userId="3333f5a8fef557ee" providerId="LiveId" clId="{29E037BB-390F-4DE3-BEEA-2F4CBBBF4565}" dt="2024-06-03T16:16:17.768" v="187" actId="1076"/>
          <ac:spMkLst>
            <pc:docMk/>
            <pc:sldMk cId="3556992876" sldId="280"/>
            <ac:spMk id="62" creationId="{3021F1E1-C50A-C03D-A9DB-0BD1E8D89DFB}"/>
          </ac:spMkLst>
        </pc:spChg>
      </pc:sldChg>
      <pc:sldChg chg="modTransition">
        <pc:chgData name="Verónica Montiel De La Cruz" userId="3333f5a8fef557ee" providerId="LiveId" clId="{29E037BB-390F-4DE3-BEEA-2F4CBBBF4565}" dt="2024-06-03T16:08:17.740" v="159"/>
        <pc:sldMkLst>
          <pc:docMk/>
          <pc:sldMk cId="403153775" sldId="281"/>
        </pc:sldMkLst>
      </pc:sldChg>
      <pc:sldChg chg="addSp delSp modSp mod modTransition modClrScheme chgLayout">
        <pc:chgData name="Verónica Montiel De La Cruz" userId="3333f5a8fef557ee" providerId="LiveId" clId="{29E037BB-390F-4DE3-BEEA-2F4CBBBF4565}" dt="2024-06-03T16:07:21.116" v="153"/>
        <pc:sldMkLst>
          <pc:docMk/>
          <pc:sldMk cId="729747674" sldId="282"/>
        </pc:sldMkLst>
        <pc:spChg chg="add del mod ord">
          <ac:chgData name="Verónica Montiel De La Cruz" userId="3333f5a8fef557ee" providerId="LiveId" clId="{29E037BB-390F-4DE3-BEEA-2F4CBBBF4565}" dt="2024-06-03T15:45:45.849" v="6"/>
          <ac:spMkLst>
            <pc:docMk/>
            <pc:sldMk cId="729747674" sldId="282"/>
            <ac:spMk id="2" creationId="{2D319926-55F6-D599-4508-C0CBA5BB3FF2}"/>
          </ac:spMkLst>
        </pc:spChg>
        <pc:spChg chg="add del mod ord">
          <ac:chgData name="Verónica Montiel De La Cruz" userId="3333f5a8fef557ee" providerId="LiveId" clId="{29E037BB-390F-4DE3-BEEA-2F4CBBBF4565}" dt="2024-06-03T15:48:30.162" v="47" actId="21"/>
          <ac:spMkLst>
            <pc:docMk/>
            <pc:sldMk cId="729747674" sldId="282"/>
            <ac:spMk id="3" creationId="{44FD6540-5471-B241-0978-F3AA06A51D25}"/>
          </ac:spMkLst>
        </pc:spChg>
        <pc:spChg chg="mod ord">
          <ac:chgData name="Verónica Montiel De La Cruz" userId="3333f5a8fef557ee" providerId="LiveId" clId="{29E037BB-390F-4DE3-BEEA-2F4CBBBF4565}" dt="2024-06-03T15:57:47.976" v="128" actId="1076"/>
          <ac:spMkLst>
            <pc:docMk/>
            <pc:sldMk cId="729747674" sldId="282"/>
            <ac:spMk id="4" creationId="{DCFF3892-60CF-2EEE-BCFA-3CC8190DAE9E}"/>
          </ac:spMkLst>
        </pc:spChg>
        <pc:spChg chg="del">
          <ac:chgData name="Verónica Montiel De La Cruz" userId="3333f5a8fef557ee" providerId="LiveId" clId="{29E037BB-390F-4DE3-BEEA-2F4CBBBF4565}" dt="2024-06-03T15:44:30.505" v="0" actId="21"/>
          <ac:spMkLst>
            <pc:docMk/>
            <pc:sldMk cId="729747674" sldId="282"/>
            <ac:spMk id="5" creationId="{C44C504A-4B7B-0760-021C-44EE0F144A70}"/>
          </ac:spMkLst>
        </pc:spChg>
        <pc:spChg chg="del mod ord">
          <ac:chgData name="Verónica Montiel De La Cruz" userId="3333f5a8fef557ee" providerId="LiveId" clId="{29E037BB-390F-4DE3-BEEA-2F4CBBBF4565}" dt="2024-06-03T15:45:03.047" v="1" actId="700"/>
          <ac:spMkLst>
            <pc:docMk/>
            <pc:sldMk cId="729747674" sldId="282"/>
            <ac:spMk id="6" creationId="{28E91442-D909-C0C8-B12A-4A5BCFA5DAD1}"/>
          </ac:spMkLst>
        </pc:spChg>
        <pc:spChg chg="del mod ord">
          <ac:chgData name="Verónica Montiel De La Cruz" userId="3333f5a8fef557ee" providerId="LiveId" clId="{29E037BB-390F-4DE3-BEEA-2F4CBBBF4565}" dt="2024-06-03T15:45:03.047" v="1" actId="700"/>
          <ac:spMkLst>
            <pc:docMk/>
            <pc:sldMk cId="729747674" sldId="282"/>
            <ac:spMk id="7" creationId="{046DFE49-DB30-4A66-4846-CF8EB1F3C91A}"/>
          </ac:spMkLst>
        </pc:spChg>
        <pc:spChg chg="del mod ord">
          <ac:chgData name="Verónica Montiel De La Cruz" userId="3333f5a8fef557ee" providerId="LiveId" clId="{29E037BB-390F-4DE3-BEEA-2F4CBBBF4565}" dt="2024-06-03T15:45:03.047" v="1" actId="700"/>
          <ac:spMkLst>
            <pc:docMk/>
            <pc:sldMk cId="729747674" sldId="282"/>
            <ac:spMk id="8" creationId="{B4BA727A-5D60-E7C0-6E22-A7846C8A05BA}"/>
          </ac:spMkLst>
        </pc:spChg>
        <pc:spChg chg="del mod ord">
          <ac:chgData name="Verónica Montiel De La Cruz" userId="3333f5a8fef557ee" providerId="LiveId" clId="{29E037BB-390F-4DE3-BEEA-2F4CBBBF4565}" dt="2024-06-03T15:45:03.047" v="1" actId="700"/>
          <ac:spMkLst>
            <pc:docMk/>
            <pc:sldMk cId="729747674" sldId="282"/>
            <ac:spMk id="9" creationId="{F2DADFDD-8320-8A79-14CB-BB75369C8D28}"/>
          </ac:spMkLst>
        </pc:spChg>
        <pc:spChg chg="del mod ord">
          <ac:chgData name="Verónica Montiel De La Cruz" userId="3333f5a8fef557ee" providerId="LiveId" clId="{29E037BB-390F-4DE3-BEEA-2F4CBBBF4565}" dt="2024-06-03T15:45:03.047" v="1" actId="700"/>
          <ac:spMkLst>
            <pc:docMk/>
            <pc:sldMk cId="729747674" sldId="282"/>
            <ac:spMk id="10" creationId="{AB8D95C3-C32E-639D-62E8-ADA2F56D5CBB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1" creationId="{34677724-B264-3193-18CD-A28A60026212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2" creationId="{40435729-2904-6A13-750C-9EDC231469A5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3" creationId="{9E88FCFA-1B0E-8C38-DE86-510CC3590210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4" creationId="{7553F2D9-8ADF-8F16-8779-B7D20CAED3D0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5" creationId="{C0B19881-13F5-597F-D823-606264D29B58}"/>
          </ac:spMkLst>
        </pc:spChg>
        <pc:spChg chg="add del mod or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16" creationId="{64BCAD07-7694-B320-0419-28689DC7A2ED}"/>
          </ac:spMkLst>
        </pc:spChg>
        <pc:spChg chg="add del mod ord">
          <ac:chgData name="Verónica Montiel De La Cruz" userId="3333f5a8fef557ee" providerId="LiveId" clId="{29E037BB-390F-4DE3-BEEA-2F4CBBBF4565}" dt="2024-06-03T15:45:19.838" v="2" actId="21"/>
          <ac:spMkLst>
            <pc:docMk/>
            <pc:sldMk cId="729747674" sldId="282"/>
            <ac:spMk id="17" creationId="{7686546C-2BB5-E15C-D2EA-F91D1E1D0E85}"/>
          </ac:spMkLst>
        </pc:spChg>
        <pc:spChg chg="add del mod ord">
          <ac:chgData name="Verónica Montiel De La Cruz" userId="3333f5a8fef557ee" providerId="LiveId" clId="{29E037BB-390F-4DE3-BEEA-2F4CBBBF4565}" dt="2024-06-03T15:47:21.579" v="32" actId="21"/>
          <ac:spMkLst>
            <pc:docMk/>
            <pc:sldMk cId="729747674" sldId="282"/>
            <ac:spMk id="18" creationId="{626FA42C-A49D-A2DC-CD01-05BDE1901C0D}"/>
          </ac:spMkLst>
        </pc:spChg>
        <pc:spChg chg="add del mod ord">
          <ac:chgData name="Verónica Montiel De La Cruz" userId="3333f5a8fef557ee" providerId="LiveId" clId="{29E037BB-390F-4DE3-BEEA-2F4CBBBF4565}" dt="2024-06-03T15:47:24.138" v="33" actId="21"/>
          <ac:spMkLst>
            <pc:docMk/>
            <pc:sldMk cId="729747674" sldId="282"/>
            <ac:spMk id="19" creationId="{0847047D-77CE-E662-656B-AB306B48585E}"/>
          </ac:spMkLst>
        </pc:spChg>
        <pc:spChg chg="add del mod ord">
          <ac:chgData name="Verónica Montiel De La Cruz" userId="3333f5a8fef557ee" providerId="LiveId" clId="{29E037BB-390F-4DE3-BEEA-2F4CBBBF4565}" dt="2024-06-03T15:46:55.152" v="26" actId="21"/>
          <ac:spMkLst>
            <pc:docMk/>
            <pc:sldMk cId="729747674" sldId="282"/>
            <ac:spMk id="20" creationId="{D70C173A-825B-30AB-2BF4-3C99198AA91A}"/>
          </ac:spMkLst>
        </pc:spChg>
        <pc:spChg chg="add del mod">
          <ac:chgData name="Verónica Montiel De La Cruz" userId="3333f5a8fef557ee" providerId="LiveId" clId="{29E037BB-390F-4DE3-BEEA-2F4CBBBF4565}" dt="2024-06-03T15:48:27.172" v="46" actId="21"/>
          <ac:spMkLst>
            <pc:docMk/>
            <pc:sldMk cId="729747674" sldId="282"/>
            <ac:spMk id="21" creationId="{7686546C-2BB5-E15C-D2EA-F91D1E1D0E85}"/>
          </ac:spMkLst>
        </pc:spChg>
        <pc:spChg chg="add del mo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23" creationId="{60095215-331C-D9CE-31AE-A294D2175841}"/>
          </ac:spMkLst>
        </pc:spChg>
        <pc:spChg chg="add del mod">
          <ac:chgData name="Verónica Montiel De La Cruz" userId="3333f5a8fef557ee" providerId="LiveId" clId="{29E037BB-390F-4DE3-BEEA-2F4CBBBF4565}" dt="2024-06-03T15:48:47.796" v="48" actId="21"/>
          <ac:spMkLst>
            <pc:docMk/>
            <pc:sldMk cId="729747674" sldId="282"/>
            <ac:spMk id="25" creationId="{9A93636D-22E7-71EA-8F09-7FDDD0127CFA}"/>
          </ac:spMkLst>
        </pc:spChg>
        <pc:spChg chg="add del mod">
          <ac:chgData name="Verónica Montiel De La Cruz" userId="3333f5a8fef557ee" providerId="LiveId" clId="{29E037BB-390F-4DE3-BEEA-2F4CBBBF4565}" dt="2024-06-03T15:48:52.954" v="49" actId="21"/>
          <ac:spMkLst>
            <pc:docMk/>
            <pc:sldMk cId="729747674" sldId="282"/>
            <ac:spMk id="27" creationId="{2FBD2465-0E95-79A3-0455-434E2E2C7A9D}"/>
          </ac:spMkLst>
        </pc:spChg>
        <pc:graphicFrameChg chg="add mod modGraphic">
          <ac:chgData name="Verónica Montiel De La Cruz" userId="3333f5a8fef557ee" providerId="LiveId" clId="{29E037BB-390F-4DE3-BEEA-2F4CBBBF4565}" dt="2024-06-03T15:59:42.952" v="133" actId="207"/>
          <ac:graphicFrameMkLst>
            <pc:docMk/>
            <pc:sldMk cId="729747674" sldId="282"/>
            <ac:graphicFrameMk id="28" creationId="{A4420F3B-9F1E-2346-7F77-5F1A573A513E}"/>
          </ac:graphicFrameMkLst>
        </pc:graphicFrame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icons.getbootstrap.com/?q=brand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icons.getbootstrap.com/?q=bran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130AB-E06F-451A-B795-7692ACD2AF51}" type="doc">
      <dgm:prSet loTypeId="urn:microsoft.com/office/officeart/2005/8/layout/arrow6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2624CAC-D7D5-4ED0-B5CA-ACA6D3BDE7C2}">
      <dgm:prSet phldrT="[Texto]"/>
      <dgm:spPr/>
      <dgm:t>
        <a:bodyPr/>
        <a:lstStyle/>
        <a:p>
          <a:pPr algn="l"/>
          <a:r>
            <a:rPr lang="es-ES" b="0" i="0" u="none" dirty="0"/>
            <a:t>Toda persona en su niñez siempre soñó con ese clásico de</a:t>
          </a:r>
          <a:r>
            <a:rPr lang="es-ES" b="1" i="0" u="none" dirty="0"/>
            <a:t> Toy Run</a:t>
          </a:r>
          <a:r>
            <a:rPr lang="es-ES" b="0" i="0" u="none" dirty="0"/>
            <a:t>. Consistía en llenar todo tu carro de juguetes en 1 minuto.</a:t>
          </a:r>
          <a:endParaRPr lang="es-ES" dirty="0"/>
        </a:p>
      </dgm:t>
    </dgm:pt>
    <dgm:pt modelId="{267811C5-F3BE-4024-91A7-7195632E87D0}" type="parTrans" cxnId="{7DA0CE42-302F-4ED5-B0F1-6486CD2A3245}">
      <dgm:prSet/>
      <dgm:spPr/>
      <dgm:t>
        <a:bodyPr/>
        <a:lstStyle/>
        <a:p>
          <a:endParaRPr lang="es-ES"/>
        </a:p>
      </dgm:t>
    </dgm:pt>
    <dgm:pt modelId="{BC127C8A-B088-4799-A9DB-0EE52EC59458}" type="sibTrans" cxnId="{7DA0CE42-302F-4ED5-B0F1-6486CD2A3245}">
      <dgm:prSet/>
      <dgm:spPr/>
      <dgm:t>
        <a:bodyPr/>
        <a:lstStyle/>
        <a:p>
          <a:endParaRPr lang="es-ES"/>
        </a:p>
      </dgm:t>
    </dgm:pt>
    <dgm:pt modelId="{73CBB2D6-82AC-4880-A439-69DB3D227C59}">
      <dgm:prSet phldrT="[Texto]"/>
      <dgm:spPr/>
      <dgm:t>
        <a:bodyPr/>
        <a:lstStyle/>
        <a:p>
          <a:r>
            <a:rPr lang="es-ES" b="0" i="0" u="none" dirty="0"/>
            <a:t>Ahora simplemente nos conformamos con los clásicos sorteos que nos ofrecen en los tickets de 100€ en las tiendas.</a:t>
          </a:r>
          <a:endParaRPr lang="es-ES" dirty="0"/>
        </a:p>
      </dgm:t>
    </dgm:pt>
    <dgm:pt modelId="{30C7508A-5B40-42EA-AB4F-AF7C83B57804}" type="parTrans" cxnId="{D85D5E1D-A63F-487B-AF0F-EF023463FBF1}">
      <dgm:prSet/>
      <dgm:spPr/>
      <dgm:t>
        <a:bodyPr/>
        <a:lstStyle/>
        <a:p>
          <a:endParaRPr lang="es-ES"/>
        </a:p>
      </dgm:t>
    </dgm:pt>
    <dgm:pt modelId="{F67DA938-A8C0-4BBB-AAAE-9C59B2D206AC}" type="sibTrans" cxnId="{D85D5E1D-A63F-487B-AF0F-EF023463FBF1}">
      <dgm:prSet/>
      <dgm:spPr/>
      <dgm:t>
        <a:bodyPr/>
        <a:lstStyle/>
        <a:p>
          <a:endParaRPr lang="es-ES"/>
        </a:p>
      </dgm:t>
    </dgm:pt>
    <dgm:pt modelId="{22FDF1BD-2E08-490E-9BA8-B8013677C813}" type="pres">
      <dgm:prSet presAssocID="{F88130AB-E06F-451A-B795-7692ACD2AF51}" presName="compositeShape" presStyleCnt="0">
        <dgm:presLayoutVars>
          <dgm:chMax val="2"/>
          <dgm:dir/>
          <dgm:resizeHandles val="exact"/>
        </dgm:presLayoutVars>
      </dgm:prSet>
      <dgm:spPr/>
    </dgm:pt>
    <dgm:pt modelId="{25760E65-10A4-42AD-90CE-84DB9E4325FD}" type="pres">
      <dgm:prSet presAssocID="{F88130AB-E06F-451A-B795-7692ACD2AF51}" presName="ribbon" presStyleLbl="node1" presStyleIdx="0" presStyleCnt="1" custScaleY="110784"/>
      <dgm:spPr/>
    </dgm:pt>
    <dgm:pt modelId="{1EFF7FB6-106C-4096-B0F9-90F70A15F47E}" type="pres">
      <dgm:prSet presAssocID="{F88130AB-E06F-451A-B795-7692ACD2AF51}" presName="leftArrowText" presStyleLbl="node1" presStyleIdx="0" presStyleCnt="1" custScaleX="93773" custScaleY="101825" custLinFactNeighborX="2346" custLinFactNeighborY="-482">
        <dgm:presLayoutVars>
          <dgm:chMax val="0"/>
          <dgm:bulletEnabled val="1"/>
        </dgm:presLayoutVars>
      </dgm:prSet>
      <dgm:spPr/>
    </dgm:pt>
    <dgm:pt modelId="{F91DC2E2-8306-485C-AEA6-0A352C6FC8EF}" type="pres">
      <dgm:prSet presAssocID="{F88130AB-E06F-451A-B795-7692ACD2AF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85D5E1D-A63F-487B-AF0F-EF023463FBF1}" srcId="{F88130AB-E06F-451A-B795-7692ACD2AF51}" destId="{73CBB2D6-82AC-4880-A439-69DB3D227C59}" srcOrd="1" destOrd="0" parTransId="{30C7508A-5B40-42EA-AB4F-AF7C83B57804}" sibTransId="{F67DA938-A8C0-4BBB-AAAE-9C59B2D206AC}"/>
    <dgm:cxn modelId="{7DA0CE42-302F-4ED5-B0F1-6486CD2A3245}" srcId="{F88130AB-E06F-451A-B795-7692ACD2AF51}" destId="{F2624CAC-D7D5-4ED0-B5CA-ACA6D3BDE7C2}" srcOrd="0" destOrd="0" parTransId="{267811C5-F3BE-4024-91A7-7195632E87D0}" sibTransId="{BC127C8A-B088-4799-A9DB-0EE52EC59458}"/>
    <dgm:cxn modelId="{84081F4F-7648-40BA-A68D-0D3DC04573F3}" type="presOf" srcId="{73CBB2D6-82AC-4880-A439-69DB3D227C59}" destId="{F91DC2E2-8306-485C-AEA6-0A352C6FC8EF}" srcOrd="0" destOrd="0" presId="urn:microsoft.com/office/officeart/2005/8/layout/arrow6"/>
    <dgm:cxn modelId="{21F566A9-E320-4B13-BE7A-CB3D1DC26C64}" type="presOf" srcId="{F2624CAC-D7D5-4ED0-B5CA-ACA6D3BDE7C2}" destId="{1EFF7FB6-106C-4096-B0F9-90F70A15F47E}" srcOrd="0" destOrd="0" presId="urn:microsoft.com/office/officeart/2005/8/layout/arrow6"/>
    <dgm:cxn modelId="{F03BDDDB-E059-4B8D-A694-D55EF56C1038}" type="presOf" srcId="{F88130AB-E06F-451A-B795-7692ACD2AF51}" destId="{22FDF1BD-2E08-490E-9BA8-B8013677C813}" srcOrd="0" destOrd="0" presId="urn:microsoft.com/office/officeart/2005/8/layout/arrow6"/>
    <dgm:cxn modelId="{30C7E66D-6843-41FA-8E2F-B9517FB72C62}" type="presParOf" srcId="{22FDF1BD-2E08-490E-9BA8-B8013677C813}" destId="{25760E65-10A4-42AD-90CE-84DB9E4325FD}" srcOrd="0" destOrd="0" presId="urn:microsoft.com/office/officeart/2005/8/layout/arrow6"/>
    <dgm:cxn modelId="{3D270710-AD0A-43D9-B55F-233616392036}" type="presParOf" srcId="{22FDF1BD-2E08-490E-9BA8-B8013677C813}" destId="{1EFF7FB6-106C-4096-B0F9-90F70A15F47E}" srcOrd="1" destOrd="0" presId="urn:microsoft.com/office/officeart/2005/8/layout/arrow6"/>
    <dgm:cxn modelId="{DC7D6877-D321-4C37-99D5-E080A590C931}" type="presParOf" srcId="{22FDF1BD-2E08-490E-9BA8-B8013677C813}" destId="{F91DC2E2-8306-485C-AEA6-0A352C6FC8E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FEBF76-37A6-42B6-B1D9-E84C54CC0BE6}" type="doc">
      <dgm:prSet loTypeId="urn:microsoft.com/office/officeart/2005/8/layout/vProcess5" loCatId="process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D8AB3551-5ED7-48E2-9E74-3828F0256909}">
      <dgm:prSet phldrT="[Texto]"/>
      <dgm:spPr/>
      <dgm:t>
        <a:bodyPr/>
        <a:lstStyle/>
        <a:p>
          <a:r>
            <a:rPr lang="es-ES" dirty="0"/>
            <a:t>1. Aumentar las ventas</a:t>
          </a:r>
        </a:p>
      </dgm:t>
    </dgm:pt>
    <dgm:pt modelId="{D485AEF1-393B-424D-B516-D2720085648A}" type="parTrans" cxnId="{74D6BC52-6DA1-4824-8CA9-44084BCAD795}">
      <dgm:prSet/>
      <dgm:spPr/>
      <dgm:t>
        <a:bodyPr/>
        <a:lstStyle/>
        <a:p>
          <a:endParaRPr lang="es-ES"/>
        </a:p>
      </dgm:t>
    </dgm:pt>
    <dgm:pt modelId="{307FB465-17F0-4FC6-8C06-40278A2E5D78}" type="sibTrans" cxnId="{74D6BC52-6DA1-4824-8CA9-44084BCAD795}">
      <dgm:prSet/>
      <dgm:spPr/>
      <dgm:t>
        <a:bodyPr/>
        <a:lstStyle/>
        <a:p>
          <a:endParaRPr lang="es-ES"/>
        </a:p>
      </dgm:t>
    </dgm:pt>
    <dgm:pt modelId="{BC503D28-EF90-4B98-9172-0AAD2D73503B}">
      <dgm:prSet phldrT="[Texto]"/>
      <dgm:spPr/>
      <dgm:t>
        <a:bodyPr/>
        <a:lstStyle/>
        <a:p>
          <a:r>
            <a:rPr lang="es-ES" dirty="0"/>
            <a:t>2. Mejorar la fidelidad y satisfacción de los clientes</a:t>
          </a:r>
        </a:p>
      </dgm:t>
    </dgm:pt>
    <dgm:pt modelId="{AC5A31AC-DD55-440C-A773-3D5076BF43A0}" type="parTrans" cxnId="{5B88D787-A3B1-4872-BF84-D80A110F0A56}">
      <dgm:prSet/>
      <dgm:spPr/>
      <dgm:t>
        <a:bodyPr/>
        <a:lstStyle/>
        <a:p>
          <a:endParaRPr lang="es-ES"/>
        </a:p>
      </dgm:t>
    </dgm:pt>
    <dgm:pt modelId="{CC6E73DB-9C4E-4ABF-B97D-B6A5DC042234}" type="sibTrans" cxnId="{5B88D787-A3B1-4872-BF84-D80A110F0A56}">
      <dgm:prSet/>
      <dgm:spPr/>
      <dgm:t>
        <a:bodyPr/>
        <a:lstStyle/>
        <a:p>
          <a:endParaRPr lang="es-ES"/>
        </a:p>
      </dgm:t>
    </dgm:pt>
    <dgm:pt modelId="{B5786731-028A-46A8-8668-D3A9A88F8CBD}">
      <dgm:prSet phldrT="[Texto]"/>
      <dgm:spPr/>
      <dgm:t>
        <a:bodyPr/>
        <a:lstStyle/>
        <a:p>
          <a:r>
            <a:rPr lang="es-ES" dirty="0"/>
            <a:t>3. Generar interés en la marca</a:t>
          </a:r>
        </a:p>
      </dgm:t>
    </dgm:pt>
    <dgm:pt modelId="{06269734-4766-4D60-B50C-ED016A04E7D8}" type="parTrans" cxnId="{1BE2313E-615C-41A6-A540-C82701CCCF20}">
      <dgm:prSet/>
      <dgm:spPr/>
      <dgm:t>
        <a:bodyPr/>
        <a:lstStyle/>
        <a:p>
          <a:endParaRPr lang="es-ES"/>
        </a:p>
      </dgm:t>
    </dgm:pt>
    <dgm:pt modelId="{9A5F21F0-F196-4F0E-A30D-1AF84547226B}" type="sibTrans" cxnId="{1BE2313E-615C-41A6-A540-C82701CCCF20}">
      <dgm:prSet/>
      <dgm:spPr/>
      <dgm:t>
        <a:bodyPr/>
        <a:lstStyle/>
        <a:p>
          <a:endParaRPr lang="es-ES"/>
        </a:p>
      </dgm:t>
    </dgm:pt>
    <dgm:pt modelId="{5132D3DE-0CE4-42DB-ACB7-BC0684CA1826}" type="pres">
      <dgm:prSet presAssocID="{26FEBF76-37A6-42B6-B1D9-E84C54CC0BE6}" presName="outerComposite" presStyleCnt="0">
        <dgm:presLayoutVars>
          <dgm:chMax val="5"/>
          <dgm:dir/>
          <dgm:resizeHandles val="exact"/>
        </dgm:presLayoutVars>
      </dgm:prSet>
      <dgm:spPr/>
    </dgm:pt>
    <dgm:pt modelId="{F49F615A-27F0-472E-821E-40EAB835DDA8}" type="pres">
      <dgm:prSet presAssocID="{26FEBF76-37A6-42B6-B1D9-E84C54CC0BE6}" presName="dummyMaxCanvas" presStyleCnt="0">
        <dgm:presLayoutVars/>
      </dgm:prSet>
      <dgm:spPr/>
    </dgm:pt>
    <dgm:pt modelId="{BA22EEEA-8C07-4001-9D48-9313FFCB1823}" type="pres">
      <dgm:prSet presAssocID="{26FEBF76-37A6-42B6-B1D9-E84C54CC0BE6}" presName="ThreeNodes_1" presStyleLbl="node1" presStyleIdx="0" presStyleCnt="3" custLinFactNeighborY="-3332">
        <dgm:presLayoutVars>
          <dgm:bulletEnabled val="1"/>
        </dgm:presLayoutVars>
      </dgm:prSet>
      <dgm:spPr/>
    </dgm:pt>
    <dgm:pt modelId="{1FA09BB8-E89A-4C0C-A151-CC32338D8E43}" type="pres">
      <dgm:prSet presAssocID="{26FEBF76-37A6-42B6-B1D9-E84C54CC0BE6}" presName="ThreeNodes_2" presStyleLbl="node1" presStyleIdx="1" presStyleCnt="3">
        <dgm:presLayoutVars>
          <dgm:bulletEnabled val="1"/>
        </dgm:presLayoutVars>
      </dgm:prSet>
      <dgm:spPr/>
    </dgm:pt>
    <dgm:pt modelId="{05062992-B0A8-4C3D-ACBC-AFC47C264009}" type="pres">
      <dgm:prSet presAssocID="{26FEBF76-37A6-42B6-B1D9-E84C54CC0BE6}" presName="ThreeNodes_3" presStyleLbl="node1" presStyleIdx="2" presStyleCnt="3">
        <dgm:presLayoutVars>
          <dgm:bulletEnabled val="1"/>
        </dgm:presLayoutVars>
      </dgm:prSet>
      <dgm:spPr/>
    </dgm:pt>
    <dgm:pt modelId="{3DFD9DEF-8043-4920-8107-EFA364F6E887}" type="pres">
      <dgm:prSet presAssocID="{26FEBF76-37A6-42B6-B1D9-E84C54CC0BE6}" presName="ThreeConn_1-2" presStyleLbl="fgAccFollowNode1" presStyleIdx="0" presStyleCnt="2">
        <dgm:presLayoutVars>
          <dgm:bulletEnabled val="1"/>
        </dgm:presLayoutVars>
      </dgm:prSet>
      <dgm:spPr/>
    </dgm:pt>
    <dgm:pt modelId="{1BC6F30D-C00A-46FF-A0CD-F5575FA3DBEE}" type="pres">
      <dgm:prSet presAssocID="{26FEBF76-37A6-42B6-B1D9-E84C54CC0BE6}" presName="ThreeConn_2-3" presStyleLbl="fgAccFollowNode1" presStyleIdx="1" presStyleCnt="2">
        <dgm:presLayoutVars>
          <dgm:bulletEnabled val="1"/>
        </dgm:presLayoutVars>
      </dgm:prSet>
      <dgm:spPr/>
    </dgm:pt>
    <dgm:pt modelId="{03130840-6CD8-4B7F-9880-B7EB5C296114}" type="pres">
      <dgm:prSet presAssocID="{26FEBF76-37A6-42B6-B1D9-E84C54CC0BE6}" presName="ThreeNodes_1_text" presStyleLbl="node1" presStyleIdx="2" presStyleCnt="3">
        <dgm:presLayoutVars>
          <dgm:bulletEnabled val="1"/>
        </dgm:presLayoutVars>
      </dgm:prSet>
      <dgm:spPr/>
    </dgm:pt>
    <dgm:pt modelId="{E15FD23D-1864-43DE-BE07-F0BD00CF8A94}" type="pres">
      <dgm:prSet presAssocID="{26FEBF76-37A6-42B6-B1D9-E84C54CC0BE6}" presName="ThreeNodes_2_text" presStyleLbl="node1" presStyleIdx="2" presStyleCnt="3">
        <dgm:presLayoutVars>
          <dgm:bulletEnabled val="1"/>
        </dgm:presLayoutVars>
      </dgm:prSet>
      <dgm:spPr/>
    </dgm:pt>
    <dgm:pt modelId="{A2110B7E-98EF-4EF7-80F4-B522B7E729E3}" type="pres">
      <dgm:prSet presAssocID="{26FEBF76-37A6-42B6-B1D9-E84C54CC0BE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0BDA215-76BB-4AA3-A042-64CA1DD8E74A}" type="presOf" srcId="{26FEBF76-37A6-42B6-B1D9-E84C54CC0BE6}" destId="{5132D3DE-0CE4-42DB-ACB7-BC0684CA1826}" srcOrd="0" destOrd="0" presId="urn:microsoft.com/office/officeart/2005/8/layout/vProcess5"/>
    <dgm:cxn modelId="{98748321-EE6C-47B4-8E55-3255C3162F00}" type="presOf" srcId="{D8AB3551-5ED7-48E2-9E74-3828F0256909}" destId="{03130840-6CD8-4B7F-9880-B7EB5C296114}" srcOrd="1" destOrd="0" presId="urn:microsoft.com/office/officeart/2005/8/layout/vProcess5"/>
    <dgm:cxn modelId="{6AA15E36-D5B7-4913-BE6C-C56E9C08C38F}" type="presOf" srcId="{D8AB3551-5ED7-48E2-9E74-3828F0256909}" destId="{BA22EEEA-8C07-4001-9D48-9313FFCB1823}" srcOrd="0" destOrd="0" presId="urn:microsoft.com/office/officeart/2005/8/layout/vProcess5"/>
    <dgm:cxn modelId="{1BE2313E-615C-41A6-A540-C82701CCCF20}" srcId="{26FEBF76-37A6-42B6-B1D9-E84C54CC0BE6}" destId="{B5786731-028A-46A8-8668-D3A9A88F8CBD}" srcOrd="2" destOrd="0" parTransId="{06269734-4766-4D60-B50C-ED016A04E7D8}" sibTransId="{9A5F21F0-F196-4F0E-A30D-1AF84547226B}"/>
    <dgm:cxn modelId="{74D6BC52-6DA1-4824-8CA9-44084BCAD795}" srcId="{26FEBF76-37A6-42B6-B1D9-E84C54CC0BE6}" destId="{D8AB3551-5ED7-48E2-9E74-3828F0256909}" srcOrd="0" destOrd="0" parTransId="{D485AEF1-393B-424D-B516-D2720085648A}" sibTransId="{307FB465-17F0-4FC6-8C06-40278A2E5D78}"/>
    <dgm:cxn modelId="{37C0C752-6939-4A99-8328-6C3E01B3D46D}" type="presOf" srcId="{CC6E73DB-9C4E-4ABF-B97D-B6A5DC042234}" destId="{1BC6F30D-C00A-46FF-A0CD-F5575FA3DBEE}" srcOrd="0" destOrd="0" presId="urn:microsoft.com/office/officeart/2005/8/layout/vProcess5"/>
    <dgm:cxn modelId="{FE735476-333D-4EA6-A9C6-C9DC289A58DD}" type="presOf" srcId="{307FB465-17F0-4FC6-8C06-40278A2E5D78}" destId="{3DFD9DEF-8043-4920-8107-EFA364F6E887}" srcOrd="0" destOrd="0" presId="urn:microsoft.com/office/officeart/2005/8/layout/vProcess5"/>
    <dgm:cxn modelId="{86D5E184-560A-43A9-815B-ED4A8303D75E}" type="presOf" srcId="{B5786731-028A-46A8-8668-D3A9A88F8CBD}" destId="{A2110B7E-98EF-4EF7-80F4-B522B7E729E3}" srcOrd="1" destOrd="0" presId="urn:microsoft.com/office/officeart/2005/8/layout/vProcess5"/>
    <dgm:cxn modelId="{5B88D787-A3B1-4872-BF84-D80A110F0A56}" srcId="{26FEBF76-37A6-42B6-B1D9-E84C54CC0BE6}" destId="{BC503D28-EF90-4B98-9172-0AAD2D73503B}" srcOrd="1" destOrd="0" parTransId="{AC5A31AC-DD55-440C-A773-3D5076BF43A0}" sibTransId="{CC6E73DB-9C4E-4ABF-B97D-B6A5DC042234}"/>
    <dgm:cxn modelId="{97705389-71EB-418E-AC44-4B9D0F94E7EB}" type="presOf" srcId="{B5786731-028A-46A8-8668-D3A9A88F8CBD}" destId="{05062992-B0A8-4C3D-ACBC-AFC47C264009}" srcOrd="0" destOrd="0" presId="urn:microsoft.com/office/officeart/2005/8/layout/vProcess5"/>
    <dgm:cxn modelId="{2094588B-19FF-4387-B378-B99D80A73C77}" type="presOf" srcId="{BC503D28-EF90-4B98-9172-0AAD2D73503B}" destId="{1FA09BB8-E89A-4C0C-A151-CC32338D8E43}" srcOrd="0" destOrd="0" presId="urn:microsoft.com/office/officeart/2005/8/layout/vProcess5"/>
    <dgm:cxn modelId="{9E0DE88D-D74F-44ED-9030-B245A373D97F}" type="presOf" srcId="{BC503D28-EF90-4B98-9172-0AAD2D73503B}" destId="{E15FD23D-1864-43DE-BE07-F0BD00CF8A94}" srcOrd="1" destOrd="0" presId="urn:microsoft.com/office/officeart/2005/8/layout/vProcess5"/>
    <dgm:cxn modelId="{10822890-5CA5-47B3-906E-028F4AF73300}" type="presParOf" srcId="{5132D3DE-0CE4-42DB-ACB7-BC0684CA1826}" destId="{F49F615A-27F0-472E-821E-40EAB835DDA8}" srcOrd="0" destOrd="0" presId="urn:microsoft.com/office/officeart/2005/8/layout/vProcess5"/>
    <dgm:cxn modelId="{8F00DDE4-8383-46FE-B1FF-06E26B3DAFEB}" type="presParOf" srcId="{5132D3DE-0CE4-42DB-ACB7-BC0684CA1826}" destId="{BA22EEEA-8C07-4001-9D48-9313FFCB1823}" srcOrd="1" destOrd="0" presId="urn:microsoft.com/office/officeart/2005/8/layout/vProcess5"/>
    <dgm:cxn modelId="{9674767B-F9E4-451E-8324-C986E17DFAB9}" type="presParOf" srcId="{5132D3DE-0CE4-42DB-ACB7-BC0684CA1826}" destId="{1FA09BB8-E89A-4C0C-A151-CC32338D8E43}" srcOrd="2" destOrd="0" presId="urn:microsoft.com/office/officeart/2005/8/layout/vProcess5"/>
    <dgm:cxn modelId="{B8F4E801-479D-4A69-9E92-7AC35F704BF8}" type="presParOf" srcId="{5132D3DE-0CE4-42DB-ACB7-BC0684CA1826}" destId="{05062992-B0A8-4C3D-ACBC-AFC47C264009}" srcOrd="3" destOrd="0" presId="urn:microsoft.com/office/officeart/2005/8/layout/vProcess5"/>
    <dgm:cxn modelId="{629E6080-803F-4652-95ED-A91467159E21}" type="presParOf" srcId="{5132D3DE-0CE4-42DB-ACB7-BC0684CA1826}" destId="{3DFD9DEF-8043-4920-8107-EFA364F6E887}" srcOrd="4" destOrd="0" presId="urn:microsoft.com/office/officeart/2005/8/layout/vProcess5"/>
    <dgm:cxn modelId="{2513A547-9643-4759-BC5A-18E80E07663D}" type="presParOf" srcId="{5132D3DE-0CE4-42DB-ACB7-BC0684CA1826}" destId="{1BC6F30D-C00A-46FF-A0CD-F5575FA3DBEE}" srcOrd="5" destOrd="0" presId="urn:microsoft.com/office/officeart/2005/8/layout/vProcess5"/>
    <dgm:cxn modelId="{A8DC55DA-525A-401F-BB93-325A34FEF22D}" type="presParOf" srcId="{5132D3DE-0CE4-42DB-ACB7-BC0684CA1826}" destId="{03130840-6CD8-4B7F-9880-B7EB5C296114}" srcOrd="6" destOrd="0" presId="urn:microsoft.com/office/officeart/2005/8/layout/vProcess5"/>
    <dgm:cxn modelId="{D01C480D-F9D5-46FF-9446-0DB6CDEDFAF0}" type="presParOf" srcId="{5132D3DE-0CE4-42DB-ACB7-BC0684CA1826}" destId="{E15FD23D-1864-43DE-BE07-F0BD00CF8A94}" srcOrd="7" destOrd="0" presId="urn:microsoft.com/office/officeart/2005/8/layout/vProcess5"/>
    <dgm:cxn modelId="{4E058BAB-E9D0-4730-A066-159DC7601506}" type="presParOf" srcId="{5132D3DE-0CE4-42DB-ACB7-BC0684CA1826}" destId="{A2110B7E-98EF-4EF7-80F4-B522B7E729E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DC260D-81B7-496C-9568-0AEAC72CDEF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8EF2A12F-6953-4225-A333-9FF388C19650}">
      <dgm:prSet phldrT="[Texto]"/>
      <dgm:spPr/>
      <dgm:t>
        <a:bodyPr/>
        <a:lstStyle/>
        <a:p>
          <a:r>
            <a:rPr lang="es-ES" dirty="0"/>
            <a:t>Fusión de ambos conceptos: con opciones a más variedades de premios a través de encuestas que hagas en las compras</a:t>
          </a:r>
        </a:p>
      </dgm:t>
    </dgm:pt>
    <dgm:pt modelId="{1C68EEC8-2676-4353-A1DF-44F488BA3821}" type="parTrans" cxnId="{7EBAACB5-2ED7-4082-8277-01D927E344AF}">
      <dgm:prSet/>
      <dgm:spPr/>
      <dgm:t>
        <a:bodyPr/>
        <a:lstStyle/>
        <a:p>
          <a:endParaRPr lang="es-ES"/>
        </a:p>
      </dgm:t>
    </dgm:pt>
    <dgm:pt modelId="{B96B8DD8-C833-45E4-A2B2-B02D1B7077EC}" type="sibTrans" cxnId="{7EBAACB5-2ED7-4082-8277-01D927E344AF}">
      <dgm:prSet/>
      <dgm:spPr/>
      <dgm:t>
        <a:bodyPr/>
        <a:lstStyle/>
        <a:p>
          <a:endParaRPr lang="es-ES"/>
        </a:p>
      </dgm:t>
    </dgm:pt>
    <dgm:pt modelId="{7B0B8648-2B64-460E-850D-88E5A74A8EFE}">
      <dgm:prSet phldrT="[Texto]"/>
      <dgm:spPr/>
      <dgm:t>
        <a:bodyPr/>
        <a:lstStyle/>
        <a:p>
          <a:r>
            <a:rPr lang="es-ES" b="0" i="0" u="none" dirty="0"/>
            <a:t>A través de un ranking podrás ver tu posición semanalmente.</a:t>
          </a:r>
          <a:endParaRPr lang="es-ES" dirty="0"/>
        </a:p>
      </dgm:t>
    </dgm:pt>
    <dgm:pt modelId="{8E5520EA-C335-44B1-A757-D796246CDFA5}" type="parTrans" cxnId="{D9558A8D-BD57-41B8-AA34-F9348B9311A7}">
      <dgm:prSet/>
      <dgm:spPr/>
      <dgm:t>
        <a:bodyPr/>
        <a:lstStyle/>
        <a:p>
          <a:endParaRPr lang="es-ES"/>
        </a:p>
      </dgm:t>
    </dgm:pt>
    <dgm:pt modelId="{CB27E50B-3744-401D-AC36-FC142A91A3FB}" type="sibTrans" cxnId="{D9558A8D-BD57-41B8-AA34-F9348B9311A7}">
      <dgm:prSet/>
      <dgm:spPr/>
      <dgm:t>
        <a:bodyPr/>
        <a:lstStyle/>
        <a:p>
          <a:endParaRPr lang="es-ES"/>
        </a:p>
      </dgm:t>
    </dgm:pt>
    <dgm:pt modelId="{682BC597-AEED-46F6-B5EC-B7D56B890C33}">
      <dgm:prSet phldrT="[Texto]"/>
      <dgm:spPr/>
      <dgm:t>
        <a:bodyPr/>
        <a:lstStyle/>
        <a:p>
          <a:pPr algn="l"/>
          <a:r>
            <a:rPr lang="es-ES" b="0" i="0" u="none" dirty="0"/>
            <a:t>Se resetean los puntos semanalmente añadiéndolo en un ranking global donde aparecerá a final de mes para ver los 3 primeros ganadores.</a:t>
          </a:r>
          <a:endParaRPr lang="es-ES" dirty="0"/>
        </a:p>
      </dgm:t>
    </dgm:pt>
    <dgm:pt modelId="{843A4C32-7803-4F0F-B724-2E11271DA1FF}" type="parTrans" cxnId="{42E85254-675D-4C4E-85E4-6B33334EF22B}">
      <dgm:prSet/>
      <dgm:spPr/>
      <dgm:t>
        <a:bodyPr/>
        <a:lstStyle/>
        <a:p>
          <a:endParaRPr lang="es-ES"/>
        </a:p>
      </dgm:t>
    </dgm:pt>
    <dgm:pt modelId="{828AFF81-8A66-4CE0-AA8F-7E70632787D2}" type="sibTrans" cxnId="{42E85254-675D-4C4E-85E4-6B33334EF22B}">
      <dgm:prSet/>
      <dgm:spPr/>
      <dgm:t>
        <a:bodyPr/>
        <a:lstStyle/>
        <a:p>
          <a:endParaRPr lang="es-ES"/>
        </a:p>
      </dgm:t>
    </dgm:pt>
    <dgm:pt modelId="{E5004277-4386-4BF1-93E5-9A31E7A87929}">
      <dgm:prSet/>
      <dgm:spPr/>
      <dgm:t>
        <a:bodyPr/>
        <a:lstStyle/>
        <a:p>
          <a:r>
            <a:rPr lang="es-ES" b="0" i="0" u="none" dirty="0"/>
            <a:t>Un minijuego que habrá para que la gente que no pueda optar a comprar tanto y tenga también la oportunidad de optar por ese gran premio.</a:t>
          </a:r>
          <a:endParaRPr lang="es-ES" dirty="0"/>
        </a:p>
      </dgm:t>
    </dgm:pt>
    <dgm:pt modelId="{E32E176A-4D1A-46A8-B58E-74478F181D33}" type="parTrans" cxnId="{2885CCB2-4472-452B-A0B2-37B8D6617260}">
      <dgm:prSet/>
      <dgm:spPr/>
      <dgm:t>
        <a:bodyPr/>
        <a:lstStyle/>
        <a:p>
          <a:endParaRPr lang="es-ES"/>
        </a:p>
      </dgm:t>
    </dgm:pt>
    <dgm:pt modelId="{23F130C3-7F9A-4B79-9289-8224304D1A64}" type="sibTrans" cxnId="{2885CCB2-4472-452B-A0B2-37B8D6617260}">
      <dgm:prSet/>
      <dgm:spPr/>
      <dgm:t>
        <a:bodyPr/>
        <a:lstStyle/>
        <a:p>
          <a:endParaRPr lang="es-ES"/>
        </a:p>
      </dgm:t>
    </dgm:pt>
    <dgm:pt modelId="{5F8CAF0E-DA58-4969-B7BA-10FEBECA322F}">
      <dgm:prSet/>
      <dgm:spPr/>
      <dgm:t>
        <a:bodyPr/>
        <a:lstStyle/>
        <a:p>
          <a:r>
            <a:rPr lang="es-ES" b="0" i="0" u="none" dirty="0"/>
            <a:t>Se sumarán los puntos obtenidos del juego semanalmente más las compras que hayas hecho esa semana.</a:t>
          </a:r>
          <a:endParaRPr lang="es-ES" dirty="0"/>
        </a:p>
      </dgm:t>
    </dgm:pt>
    <dgm:pt modelId="{9296E204-DBE4-4351-9E98-42CAA08E1E1D}" type="parTrans" cxnId="{17727829-0E21-4F6E-A4D6-B40AB7A258D4}">
      <dgm:prSet/>
      <dgm:spPr/>
      <dgm:t>
        <a:bodyPr/>
        <a:lstStyle/>
        <a:p>
          <a:endParaRPr lang="es-ES"/>
        </a:p>
      </dgm:t>
    </dgm:pt>
    <dgm:pt modelId="{4E691341-1207-484B-AC4B-D41F528EF9C3}" type="sibTrans" cxnId="{17727829-0E21-4F6E-A4D6-B40AB7A258D4}">
      <dgm:prSet/>
      <dgm:spPr/>
      <dgm:t>
        <a:bodyPr/>
        <a:lstStyle/>
        <a:p>
          <a:endParaRPr lang="es-ES"/>
        </a:p>
      </dgm:t>
    </dgm:pt>
    <dgm:pt modelId="{DA11450D-3658-4F3A-95C3-E3D1F78DE8B9}" type="pres">
      <dgm:prSet presAssocID="{DEDC260D-81B7-496C-9568-0AEAC72CDEF1}" presName="diagram" presStyleCnt="0">
        <dgm:presLayoutVars>
          <dgm:dir/>
          <dgm:resizeHandles val="exact"/>
        </dgm:presLayoutVars>
      </dgm:prSet>
      <dgm:spPr/>
    </dgm:pt>
    <dgm:pt modelId="{D0D30D11-5995-47B2-A563-A7CE6C7110B3}" type="pres">
      <dgm:prSet presAssocID="{8EF2A12F-6953-4225-A333-9FF388C19650}" presName="node" presStyleLbl="node1" presStyleIdx="0" presStyleCnt="5">
        <dgm:presLayoutVars>
          <dgm:bulletEnabled val="1"/>
        </dgm:presLayoutVars>
      </dgm:prSet>
      <dgm:spPr/>
    </dgm:pt>
    <dgm:pt modelId="{92670678-994C-438C-90C5-1CC97F6669DA}" type="pres">
      <dgm:prSet presAssocID="{B96B8DD8-C833-45E4-A2B2-B02D1B7077EC}" presName="sibTrans" presStyleCnt="0"/>
      <dgm:spPr/>
    </dgm:pt>
    <dgm:pt modelId="{40302153-9323-41C6-8596-5EFBA959A7C2}" type="pres">
      <dgm:prSet presAssocID="{E5004277-4386-4BF1-93E5-9A31E7A87929}" presName="node" presStyleLbl="node1" presStyleIdx="1" presStyleCnt="5">
        <dgm:presLayoutVars>
          <dgm:bulletEnabled val="1"/>
        </dgm:presLayoutVars>
      </dgm:prSet>
      <dgm:spPr/>
    </dgm:pt>
    <dgm:pt modelId="{FBED3D82-02F3-458F-8E58-B450576CFF0D}" type="pres">
      <dgm:prSet presAssocID="{23F130C3-7F9A-4B79-9289-8224304D1A64}" presName="sibTrans" presStyleCnt="0"/>
      <dgm:spPr/>
    </dgm:pt>
    <dgm:pt modelId="{4308306E-FD46-411E-B262-B165D03FF749}" type="pres">
      <dgm:prSet presAssocID="{7B0B8648-2B64-460E-850D-88E5A74A8EFE}" presName="node" presStyleLbl="node1" presStyleIdx="2" presStyleCnt="5">
        <dgm:presLayoutVars>
          <dgm:bulletEnabled val="1"/>
        </dgm:presLayoutVars>
      </dgm:prSet>
      <dgm:spPr/>
    </dgm:pt>
    <dgm:pt modelId="{D1EF1982-90ED-479B-A8CD-ECEB7FAE952D}" type="pres">
      <dgm:prSet presAssocID="{CB27E50B-3744-401D-AC36-FC142A91A3FB}" presName="sibTrans" presStyleCnt="0"/>
      <dgm:spPr/>
    </dgm:pt>
    <dgm:pt modelId="{69C5D22F-DA6D-4FDC-9101-348285E62A17}" type="pres">
      <dgm:prSet presAssocID="{5F8CAF0E-DA58-4969-B7BA-10FEBECA322F}" presName="node" presStyleLbl="node1" presStyleIdx="3" presStyleCnt="5">
        <dgm:presLayoutVars>
          <dgm:bulletEnabled val="1"/>
        </dgm:presLayoutVars>
      </dgm:prSet>
      <dgm:spPr/>
    </dgm:pt>
    <dgm:pt modelId="{68642776-2F29-4DAB-B5AB-367BA97C3488}" type="pres">
      <dgm:prSet presAssocID="{4E691341-1207-484B-AC4B-D41F528EF9C3}" presName="sibTrans" presStyleCnt="0"/>
      <dgm:spPr/>
    </dgm:pt>
    <dgm:pt modelId="{0B01E593-2DC8-4E86-822B-BADDCC5EEAC3}" type="pres">
      <dgm:prSet presAssocID="{682BC597-AEED-46F6-B5EC-B7D56B890C33}" presName="node" presStyleLbl="node1" presStyleIdx="4" presStyleCnt="5" custLinFactNeighborX="9170" custLinFactNeighborY="4189">
        <dgm:presLayoutVars>
          <dgm:bulletEnabled val="1"/>
        </dgm:presLayoutVars>
      </dgm:prSet>
      <dgm:spPr/>
    </dgm:pt>
  </dgm:ptLst>
  <dgm:cxnLst>
    <dgm:cxn modelId="{17727829-0E21-4F6E-A4D6-B40AB7A258D4}" srcId="{DEDC260D-81B7-496C-9568-0AEAC72CDEF1}" destId="{5F8CAF0E-DA58-4969-B7BA-10FEBECA322F}" srcOrd="3" destOrd="0" parTransId="{9296E204-DBE4-4351-9E98-42CAA08E1E1D}" sibTransId="{4E691341-1207-484B-AC4B-D41F528EF9C3}"/>
    <dgm:cxn modelId="{2692A032-4B12-4B83-ACCD-F2364644F36F}" type="presOf" srcId="{DEDC260D-81B7-496C-9568-0AEAC72CDEF1}" destId="{DA11450D-3658-4F3A-95C3-E3D1F78DE8B9}" srcOrd="0" destOrd="0" presId="urn:microsoft.com/office/officeart/2005/8/layout/default"/>
    <dgm:cxn modelId="{C9B06F4F-04FC-4F7C-8C12-B21FA1FB923A}" type="presOf" srcId="{E5004277-4386-4BF1-93E5-9A31E7A87929}" destId="{40302153-9323-41C6-8596-5EFBA959A7C2}" srcOrd="0" destOrd="0" presId="urn:microsoft.com/office/officeart/2005/8/layout/default"/>
    <dgm:cxn modelId="{42E85254-675D-4C4E-85E4-6B33334EF22B}" srcId="{DEDC260D-81B7-496C-9568-0AEAC72CDEF1}" destId="{682BC597-AEED-46F6-B5EC-B7D56B890C33}" srcOrd="4" destOrd="0" parTransId="{843A4C32-7803-4F0F-B724-2E11271DA1FF}" sibTransId="{828AFF81-8A66-4CE0-AA8F-7E70632787D2}"/>
    <dgm:cxn modelId="{5FDDE576-FD81-4DA8-8C60-7146804FAEE3}" type="presOf" srcId="{8EF2A12F-6953-4225-A333-9FF388C19650}" destId="{D0D30D11-5995-47B2-A563-A7CE6C7110B3}" srcOrd="0" destOrd="0" presId="urn:microsoft.com/office/officeart/2005/8/layout/default"/>
    <dgm:cxn modelId="{E083A27F-F62F-4965-A830-21649E300EAE}" type="presOf" srcId="{5F8CAF0E-DA58-4969-B7BA-10FEBECA322F}" destId="{69C5D22F-DA6D-4FDC-9101-348285E62A17}" srcOrd="0" destOrd="0" presId="urn:microsoft.com/office/officeart/2005/8/layout/default"/>
    <dgm:cxn modelId="{D9558A8D-BD57-41B8-AA34-F9348B9311A7}" srcId="{DEDC260D-81B7-496C-9568-0AEAC72CDEF1}" destId="{7B0B8648-2B64-460E-850D-88E5A74A8EFE}" srcOrd="2" destOrd="0" parTransId="{8E5520EA-C335-44B1-A757-D796246CDFA5}" sibTransId="{CB27E50B-3744-401D-AC36-FC142A91A3FB}"/>
    <dgm:cxn modelId="{2885CCB2-4472-452B-A0B2-37B8D6617260}" srcId="{DEDC260D-81B7-496C-9568-0AEAC72CDEF1}" destId="{E5004277-4386-4BF1-93E5-9A31E7A87929}" srcOrd="1" destOrd="0" parTransId="{E32E176A-4D1A-46A8-B58E-74478F181D33}" sibTransId="{23F130C3-7F9A-4B79-9289-8224304D1A64}"/>
    <dgm:cxn modelId="{7EBAACB5-2ED7-4082-8277-01D927E344AF}" srcId="{DEDC260D-81B7-496C-9568-0AEAC72CDEF1}" destId="{8EF2A12F-6953-4225-A333-9FF388C19650}" srcOrd="0" destOrd="0" parTransId="{1C68EEC8-2676-4353-A1DF-44F488BA3821}" sibTransId="{B96B8DD8-C833-45E4-A2B2-B02D1B7077EC}"/>
    <dgm:cxn modelId="{6DA629CC-EB00-4615-BD44-0D81F1B35897}" type="presOf" srcId="{7B0B8648-2B64-460E-850D-88E5A74A8EFE}" destId="{4308306E-FD46-411E-B262-B165D03FF749}" srcOrd="0" destOrd="0" presId="urn:microsoft.com/office/officeart/2005/8/layout/default"/>
    <dgm:cxn modelId="{B84FD6FC-1440-4106-BD6F-2C80F85CAC25}" type="presOf" srcId="{682BC597-AEED-46F6-B5EC-B7D56B890C33}" destId="{0B01E593-2DC8-4E86-822B-BADDCC5EEAC3}" srcOrd="0" destOrd="0" presId="urn:microsoft.com/office/officeart/2005/8/layout/default"/>
    <dgm:cxn modelId="{6E23C4B9-E681-4CB7-A8DE-498DF4D40A69}" type="presParOf" srcId="{DA11450D-3658-4F3A-95C3-E3D1F78DE8B9}" destId="{D0D30D11-5995-47B2-A563-A7CE6C7110B3}" srcOrd="0" destOrd="0" presId="urn:microsoft.com/office/officeart/2005/8/layout/default"/>
    <dgm:cxn modelId="{6BB6637C-D95D-48DF-B67D-2429F8EEEF36}" type="presParOf" srcId="{DA11450D-3658-4F3A-95C3-E3D1F78DE8B9}" destId="{92670678-994C-438C-90C5-1CC97F6669DA}" srcOrd="1" destOrd="0" presId="urn:microsoft.com/office/officeart/2005/8/layout/default"/>
    <dgm:cxn modelId="{6FCC18EF-E046-4C78-B5C5-6A7FE3A62C5B}" type="presParOf" srcId="{DA11450D-3658-4F3A-95C3-E3D1F78DE8B9}" destId="{40302153-9323-41C6-8596-5EFBA959A7C2}" srcOrd="2" destOrd="0" presId="urn:microsoft.com/office/officeart/2005/8/layout/default"/>
    <dgm:cxn modelId="{E9DD089E-4ED7-43C6-BB92-E4B081DB4499}" type="presParOf" srcId="{DA11450D-3658-4F3A-95C3-E3D1F78DE8B9}" destId="{FBED3D82-02F3-458F-8E58-B450576CFF0D}" srcOrd="3" destOrd="0" presId="urn:microsoft.com/office/officeart/2005/8/layout/default"/>
    <dgm:cxn modelId="{1CF91BC5-B487-46EB-BD22-1305E0905177}" type="presParOf" srcId="{DA11450D-3658-4F3A-95C3-E3D1F78DE8B9}" destId="{4308306E-FD46-411E-B262-B165D03FF749}" srcOrd="4" destOrd="0" presId="urn:microsoft.com/office/officeart/2005/8/layout/default"/>
    <dgm:cxn modelId="{BC25B89E-75D8-4827-891E-5223BE74D7CC}" type="presParOf" srcId="{DA11450D-3658-4F3A-95C3-E3D1F78DE8B9}" destId="{D1EF1982-90ED-479B-A8CD-ECEB7FAE952D}" srcOrd="5" destOrd="0" presId="urn:microsoft.com/office/officeart/2005/8/layout/default"/>
    <dgm:cxn modelId="{C6D1DFA1-4498-45D7-BC1C-FF2174EC1587}" type="presParOf" srcId="{DA11450D-3658-4F3A-95C3-E3D1F78DE8B9}" destId="{69C5D22F-DA6D-4FDC-9101-348285E62A17}" srcOrd="6" destOrd="0" presId="urn:microsoft.com/office/officeart/2005/8/layout/default"/>
    <dgm:cxn modelId="{A85ADB5E-1CB4-438C-A9FC-0B6B53B0736C}" type="presParOf" srcId="{DA11450D-3658-4F3A-95C3-E3D1F78DE8B9}" destId="{68642776-2F29-4DAB-B5AB-367BA97C3488}" srcOrd="7" destOrd="0" presId="urn:microsoft.com/office/officeart/2005/8/layout/default"/>
    <dgm:cxn modelId="{E998096C-41A3-4E5A-8F10-A56FE71E8DDD}" type="presParOf" srcId="{DA11450D-3658-4F3A-95C3-E3D1F78DE8B9}" destId="{0B01E593-2DC8-4E86-822B-BADDCC5EEAC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E1D945-FD6D-4C79-B756-8EE0467D12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F8F4F1-922C-4FBC-87E4-C1B1D7A32E8A}">
      <dgm:prSet phldrT="[Texto]" custT="1"/>
      <dgm:spPr/>
      <dgm:t>
        <a:bodyPr/>
        <a:lstStyle/>
        <a:p>
          <a:r>
            <a:rPr lang="es-ES" sz="1600" b="1" i="0" u="none" dirty="0"/>
            <a:t>LENGUAJES DE PROGRAMACIÓN</a:t>
          </a:r>
          <a:endParaRPr lang="es-ES" sz="1600" b="0" dirty="0"/>
        </a:p>
      </dgm:t>
    </dgm:pt>
    <dgm:pt modelId="{73855995-F1A9-4795-B519-1E8209F932F4}" type="parTrans" cxnId="{F71533C6-2FC0-4892-9C70-A3590DF477CB}">
      <dgm:prSet/>
      <dgm:spPr/>
      <dgm:t>
        <a:bodyPr/>
        <a:lstStyle/>
        <a:p>
          <a:endParaRPr lang="es-ES"/>
        </a:p>
      </dgm:t>
    </dgm:pt>
    <dgm:pt modelId="{42C2F236-1CAC-4344-BE72-A66FF700F192}" type="sibTrans" cxnId="{F71533C6-2FC0-4892-9C70-A3590DF477CB}">
      <dgm:prSet/>
      <dgm:spPr/>
      <dgm:t>
        <a:bodyPr/>
        <a:lstStyle/>
        <a:p>
          <a:endParaRPr lang="es-ES"/>
        </a:p>
      </dgm:t>
    </dgm:pt>
    <dgm:pt modelId="{F1915F37-C1A4-441E-84F1-4DAE02D47582}">
      <dgm:prSet phldrT="[Texto]" custT="1"/>
      <dgm:spPr/>
      <dgm:t>
        <a:bodyPr/>
        <a:lstStyle/>
        <a:p>
          <a:r>
            <a:rPr lang="es-ES" sz="1600" b="1" dirty="0"/>
            <a:t>BASE DE DATOS</a:t>
          </a:r>
        </a:p>
      </dgm:t>
    </dgm:pt>
    <dgm:pt modelId="{785DF4D0-59F5-4770-B779-C9EDD8D7777E}" type="parTrans" cxnId="{91FB0576-5682-4D28-9B0B-9385A494E879}">
      <dgm:prSet/>
      <dgm:spPr/>
      <dgm:t>
        <a:bodyPr/>
        <a:lstStyle/>
        <a:p>
          <a:endParaRPr lang="es-ES"/>
        </a:p>
      </dgm:t>
    </dgm:pt>
    <dgm:pt modelId="{5495101F-F9BF-4413-B1DF-2C049B645BCB}" type="sibTrans" cxnId="{91FB0576-5682-4D28-9B0B-9385A494E879}">
      <dgm:prSet/>
      <dgm:spPr/>
      <dgm:t>
        <a:bodyPr/>
        <a:lstStyle/>
        <a:p>
          <a:endParaRPr lang="es-ES"/>
        </a:p>
      </dgm:t>
    </dgm:pt>
    <dgm:pt modelId="{22A1DF40-0C0C-4CDA-8ED7-95A272AE831C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u="none" dirty="0"/>
            <a:t>HTML5</a:t>
          </a:r>
          <a:endParaRPr lang="es-ES" sz="1600" b="0" dirty="0"/>
        </a:p>
      </dgm:t>
    </dgm:pt>
    <dgm:pt modelId="{EEB73DD7-C997-453E-9E93-8D54C0D4FD55}" type="parTrans" cxnId="{17C1D317-12DB-4DF8-851E-8D178385ADC2}">
      <dgm:prSet/>
      <dgm:spPr/>
      <dgm:t>
        <a:bodyPr/>
        <a:lstStyle/>
        <a:p>
          <a:endParaRPr lang="es-ES"/>
        </a:p>
      </dgm:t>
    </dgm:pt>
    <dgm:pt modelId="{843BF734-DD10-4BD9-97D2-BABDA2782759}" type="sibTrans" cxnId="{17C1D317-12DB-4DF8-851E-8D178385ADC2}">
      <dgm:prSet/>
      <dgm:spPr/>
      <dgm:t>
        <a:bodyPr/>
        <a:lstStyle/>
        <a:p>
          <a:endParaRPr lang="es-ES"/>
        </a:p>
      </dgm:t>
    </dgm:pt>
    <dgm:pt modelId="{3BAF0418-D55F-47F7-8A25-9141C29B682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u="none" dirty="0"/>
            <a:t>PHP</a:t>
          </a:r>
        </a:p>
      </dgm:t>
    </dgm:pt>
    <dgm:pt modelId="{B1425AC9-E6A5-4F30-88C0-C0E9F7046AF0}" type="parTrans" cxnId="{CE17290E-162B-4BD0-9A27-2A522C41FBF1}">
      <dgm:prSet/>
      <dgm:spPr/>
      <dgm:t>
        <a:bodyPr/>
        <a:lstStyle/>
        <a:p>
          <a:endParaRPr lang="es-ES"/>
        </a:p>
      </dgm:t>
    </dgm:pt>
    <dgm:pt modelId="{BE7423DF-CDCB-4E82-AFDA-542E77E1E3E7}" type="sibTrans" cxnId="{CE17290E-162B-4BD0-9A27-2A522C41FBF1}">
      <dgm:prSet/>
      <dgm:spPr/>
      <dgm:t>
        <a:bodyPr/>
        <a:lstStyle/>
        <a:p>
          <a:endParaRPr lang="es-ES"/>
        </a:p>
      </dgm:t>
    </dgm:pt>
    <dgm:pt modelId="{11EE3DF0-943B-420C-BF38-341F3E31B7B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u="none" dirty="0"/>
            <a:t>CSS3</a:t>
          </a:r>
        </a:p>
      </dgm:t>
    </dgm:pt>
    <dgm:pt modelId="{280619C7-C8BF-4D40-9F03-C08E24452C8A}" type="parTrans" cxnId="{28CABD09-C798-4E0F-BCE8-5CC6039B88E8}">
      <dgm:prSet/>
      <dgm:spPr/>
      <dgm:t>
        <a:bodyPr/>
        <a:lstStyle/>
        <a:p>
          <a:endParaRPr lang="es-ES"/>
        </a:p>
      </dgm:t>
    </dgm:pt>
    <dgm:pt modelId="{FB738C13-E4E6-4EB4-9DD8-F22CAF836FF5}" type="sibTrans" cxnId="{28CABD09-C798-4E0F-BCE8-5CC6039B88E8}">
      <dgm:prSet/>
      <dgm:spPr/>
      <dgm:t>
        <a:bodyPr/>
        <a:lstStyle/>
        <a:p>
          <a:endParaRPr lang="es-ES"/>
        </a:p>
      </dgm:t>
    </dgm:pt>
    <dgm:pt modelId="{9A49825B-E16E-4EA9-9D26-8B97D5F544B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u="none" dirty="0"/>
            <a:t>TS</a:t>
          </a:r>
        </a:p>
      </dgm:t>
    </dgm:pt>
    <dgm:pt modelId="{32C07A87-3DBB-4AE2-BBDD-08E5EE4F2C2D}" type="parTrans" cxnId="{825B7302-C92E-4D01-B290-BB5A7A7FFAC8}">
      <dgm:prSet/>
      <dgm:spPr/>
      <dgm:t>
        <a:bodyPr/>
        <a:lstStyle/>
        <a:p>
          <a:endParaRPr lang="es-ES"/>
        </a:p>
      </dgm:t>
    </dgm:pt>
    <dgm:pt modelId="{09E064E6-8779-41A9-A602-0019F4860021}" type="sibTrans" cxnId="{825B7302-C92E-4D01-B290-BB5A7A7FFAC8}">
      <dgm:prSet/>
      <dgm:spPr/>
      <dgm:t>
        <a:bodyPr/>
        <a:lstStyle/>
        <a:p>
          <a:endParaRPr lang="es-ES"/>
        </a:p>
      </dgm:t>
    </dgm:pt>
    <dgm:pt modelId="{6C4534D5-AB5B-481B-B8EC-07329212492F}">
      <dgm:prSet phldrT="[Texto]" custT="1"/>
      <dgm:spPr/>
      <dgm:t>
        <a:bodyPr/>
        <a:lstStyle/>
        <a:p>
          <a:endParaRPr lang="es-ES" sz="1600" dirty="0"/>
        </a:p>
      </dgm:t>
    </dgm:pt>
    <dgm:pt modelId="{195A81A2-4795-449E-B96E-30275DF3ACBF}" type="parTrans" cxnId="{28B2C0E2-568B-44BE-B55D-A9FFCA18DECD}">
      <dgm:prSet/>
      <dgm:spPr/>
      <dgm:t>
        <a:bodyPr/>
        <a:lstStyle/>
        <a:p>
          <a:endParaRPr lang="es-ES"/>
        </a:p>
      </dgm:t>
    </dgm:pt>
    <dgm:pt modelId="{C2C3BC06-B839-4A39-9946-8C53197E3A3E}" type="sibTrans" cxnId="{28B2C0E2-568B-44BE-B55D-A9FFCA18DECD}">
      <dgm:prSet/>
      <dgm:spPr/>
      <dgm:t>
        <a:bodyPr/>
        <a:lstStyle/>
        <a:p>
          <a:endParaRPr lang="es-ES"/>
        </a:p>
      </dgm:t>
    </dgm:pt>
    <dgm:pt modelId="{2CB72EF5-ADA2-413B-952C-EF6268241C80}">
      <dgm:prSet phldrT="[Texto]" custT="1"/>
      <dgm:spPr/>
      <dgm:t>
        <a:bodyPr/>
        <a:lstStyle/>
        <a:p>
          <a:r>
            <a:rPr lang="es-ES" sz="1600" b="0" i="0" u="none" dirty="0"/>
            <a:t>PHPMYADMIN</a:t>
          </a:r>
          <a:endParaRPr lang="es-ES" sz="1600" dirty="0"/>
        </a:p>
      </dgm:t>
    </dgm:pt>
    <dgm:pt modelId="{2BFA3F64-372A-4B0B-9F71-5711D23A52F5}" type="parTrans" cxnId="{51A98972-8324-4103-9960-26347D8E0BDE}">
      <dgm:prSet/>
      <dgm:spPr/>
      <dgm:t>
        <a:bodyPr/>
        <a:lstStyle/>
        <a:p>
          <a:endParaRPr lang="es-ES"/>
        </a:p>
      </dgm:t>
    </dgm:pt>
    <dgm:pt modelId="{C178392A-4E25-42FE-BAAD-8CDEAE7A9CC1}" type="sibTrans" cxnId="{51A98972-8324-4103-9960-26347D8E0BDE}">
      <dgm:prSet/>
      <dgm:spPr/>
      <dgm:t>
        <a:bodyPr/>
        <a:lstStyle/>
        <a:p>
          <a:endParaRPr lang="es-ES"/>
        </a:p>
      </dgm:t>
    </dgm:pt>
    <dgm:pt modelId="{0EC8943E-8F0C-4A44-A0F9-C6EE20CA5B7E}" type="pres">
      <dgm:prSet presAssocID="{D5E1D945-FD6D-4C79-B756-8EE0467D1231}" presName="Name0" presStyleCnt="0">
        <dgm:presLayoutVars>
          <dgm:dir/>
          <dgm:animLvl val="lvl"/>
          <dgm:resizeHandles val="exact"/>
        </dgm:presLayoutVars>
      </dgm:prSet>
      <dgm:spPr/>
    </dgm:pt>
    <dgm:pt modelId="{8FC88C8C-7E48-46B9-8DE3-1262BE45A5D7}" type="pres">
      <dgm:prSet presAssocID="{F0F8F4F1-922C-4FBC-87E4-C1B1D7A32E8A}" presName="composite" presStyleCnt="0"/>
      <dgm:spPr/>
    </dgm:pt>
    <dgm:pt modelId="{DBEC0850-A6DA-424D-929E-E3728293D925}" type="pres">
      <dgm:prSet presAssocID="{F0F8F4F1-922C-4FBC-87E4-C1B1D7A32E8A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BC4D8FE-BA4F-4E09-A966-A449C7B36B94}" type="pres">
      <dgm:prSet presAssocID="{F0F8F4F1-922C-4FBC-87E4-C1B1D7A32E8A}" presName="desTx" presStyleLbl="revTx" presStyleIdx="0" presStyleCnt="2" custLinFactX="27893" custLinFactY="-6289" custLinFactNeighborX="100000" custLinFactNeighborY="-100000">
        <dgm:presLayoutVars>
          <dgm:bulletEnabled val="1"/>
        </dgm:presLayoutVars>
      </dgm:prSet>
      <dgm:spPr/>
    </dgm:pt>
    <dgm:pt modelId="{D7410D1B-B7C4-4461-AEFF-C8F6CEC9442D}" type="pres">
      <dgm:prSet presAssocID="{42C2F236-1CAC-4344-BE72-A66FF700F192}" presName="space" presStyleCnt="0"/>
      <dgm:spPr/>
    </dgm:pt>
    <dgm:pt modelId="{C8478FCC-1D4F-4519-B98E-7CBC5584E455}" type="pres">
      <dgm:prSet presAssocID="{F1915F37-C1A4-441E-84F1-4DAE02D47582}" presName="composite" presStyleCnt="0"/>
      <dgm:spPr/>
    </dgm:pt>
    <dgm:pt modelId="{39DEBBBA-05B5-48AB-974F-A5C476AB39B4}" type="pres">
      <dgm:prSet presAssocID="{F1915F37-C1A4-441E-84F1-4DAE02D47582}" presName="parTx" presStyleLbl="node1" presStyleIdx="1" presStyleCnt="2" custLinFactY="39425" custLinFactNeighborX="-91666" custLinFactNeighborY="100000">
        <dgm:presLayoutVars>
          <dgm:chMax val="0"/>
          <dgm:chPref val="0"/>
          <dgm:bulletEnabled val="1"/>
        </dgm:presLayoutVars>
      </dgm:prSet>
      <dgm:spPr/>
    </dgm:pt>
    <dgm:pt modelId="{3DF134E2-8730-406D-B303-7FDD4F637652}" type="pres">
      <dgm:prSet presAssocID="{F1915F37-C1A4-441E-84F1-4DAE02D47582}" presName="desTx" presStyleLbl="revTx" presStyleIdx="1" presStyleCnt="2" custScaleY="72350" custLinFactNeighborX="13671" custLinFactNeighborY="28230">
        <dgm:presLayoutVars>
          <dgm:bulletEnabled val="1"/>
        </dgm:presLayoutVars>
      </dgm:prSet>
      <dgm:spPr/>
    </dgm:pt>
  </dgm:ptLst>
  <dgm:cxnLst>
    <dgm:cxn modelId="{BFF61102-B3D6-436A-9C23-BAD9319881B2}" type="presOf" srcId="{22A1DF40-0C0C-4CDA-8ED7-95A272AE831C}" destId="{5BC4D8FE-BA4F-4E09-A966-A449C7B36B94}" srcOrd="0" destOrd="0" presId="urn:microsoft.com/office/officeart/2005/8/layout/chevron1"/>
    <dgm:cxn modelId="{825B7302-C92E-4D01-B290-BB5A7A7FFAC8}" srcId="{F0F8F4F1-922C-4FBC-87E4-C1B1D7A32E8A}" destId="{9A49825B-E16E-4EA9-9D26-8B97D5F544BF}" srcOrd="3" destOrd="0" parTransId="{32C07A87-3DBB-4AE2-BBDD-08E5EE4F2C2D}" sibTransId="{09E064E6-8779-41A9-A602-0019F4860021}"/>
    <dgm:cxn modelId="{28CABD09-C798-4E0F-BCE8-5CC6039B88E8}" srcId="{F0F8F4F1-922C-4FBC-87E4-C1B1D7A32E8A}" destId="{11EE3DF0-943B-420C-BF38-341F3E31B7BA}" srcOrd="2" destOrd="0" parTransId="{280619C7-C8BF-4D40-9F03-C08E24452C8A}" sibTransId="{FB738C13-E4E6-4EB4-9DD8-F22CAF836FF5}"/>
    <dgm:cxn modelId="{CE17290E-162B-4BD0-9A27-2A522C41FBF1}" srcId="{F0F8F4F1-922C-4FBC-87E4-C1B1D7A32E8A}" destId="{3BAF0418-D55F-47F7-8A25-9141C29B6828}" srcOrd="1" destOrd="0" parTransId="{B1425AC9-E6A5-4F30-88C0-C0E9F7046AF0}" sibTransId="{BE7423DF-CDCB-4E82-AFDA-542E77E1E3E7}"/>
    <dgm:cxn modelId="{17C1D317-12DB-4DF8-851E-8D178385ADC2}" srcId="{F0F8F4F1-922C-4FBC-87E4-C1B1D7A32E8A}" destId="{22A1DF40-0C0C-4CDA-8ED7-95A272AE831C}" srcOrd="0" destOrd="0" parTransId="{EEB73DD7-C997-453E-9E93-8D54C0D4FD55}" sibTransId="{843BF734-DD10-4BD9-97D2-BABDA2782759}"/>
    <dgm:cxn modelId="{46C9863D-8B17-4061-BFF0-23DDA639601B}" type="presOf" srcId="{F1915F37-C1A4-441E-84F1-4DAE02D47582}" destId="{39DEBBBA-05B5-48AB-974F-A5C476AB39B4}" srcOrd="0" destOrd="0" presId="urn:microsoft.com/office/officeart/2005/8/layout/chevron1"/>
    <dgm:cxn modelId="{128AE03E-74A4-485F-98BA-2D63DEE907C6}" type="presOf" srcId="{6C4534D5-AB5B-481B-B8EC-07329212492F}" destId="{3DF134E2-8730-406D-B303-7FDD4F637652}" srcOrd="0" destOrd="0" presId="urn:microsoft.com/office/officeart/2005/8/layout/chevron1"/>
    <dgm:cxn modelId="{06884A6B-13D3-4A46-9701-6E4B28317487}" type="presOf" srcId="{2CB72EF5-ADA2-413B-952C-EF6268241C80}" destId="{3DF134E2-8730-406D-B303-7FDD4F637652}" srcOrd="0" destOrd="1" presId="urn:microsoft.com/office/officeart/2005/8/layout/chevron1"/>
    <dgm:cxn modelId="{51A98972-8324-4103-9960-26347D8E0BDE}" srcId="{F1915F37-C1A4-441E-84F1-4DAE02D47582}" destId="{2CB72EF5-ADA2-413B-952C-EF6268241C80}" srcOrd="1" destOrd="0" parTransId="{2BFA3F64-372A-4B0B-9F71-5711D23A52F5}" sibTransId="{C178392A-4E25-42FE-BAAD-8CDEAE7A9CC1}"/>
    <dgm:cxn modelId="{91FB0576-5682-4D28-9B0B-9385A494E879}" srcId="{D5E1D945-FD6D-4C79-B756-8EE0467D1231}" destId="{F1915F37-C1A4-441E-84F1-4DAE02D47582}" srcOrd="1" destOrd="0" parTransId="{785DF4D0-59F5-4770-B779-C9EDD8D7777E}" sibTransId="{5495101F-F9BF-4413-B1DF-2C049B645BCB}"/>
    <dgm:cxn modelId="{88D909A3-9731-4D7E-A115-DFA1B384A2BB}" type="presOf" srcId="{3BAF0418-D55F-47F7-8A25-9141C29B6828}" destId="{5BC4D8FE-BA4F-4E09-A966-A449C7B36B94}" srcOrd="0" destOrd="1" presId="urn:microsoft.com/office/officeart/2005/8/layout/chevron1"/>
    <dgm:cxn modelId="{B722C8C5-A58F-4B03-A988-A2EC68DC95B1}" type="presOf" srcId="{D5E1D945-FD6D-4C79-B756-8EE0467D1231}" destId="{0EC8943E-8F0C-4A44-A0F9-C6EE20CA5B7E}" srcOrd="0" destOrd="0" presId="urn:microsoft.com/office/officeart/2005/8/layout/chevron1"/>
    <dgm:cxn modelId="{F71533C6-2FC0-4892-9C70-A3590DF477CB}" srcId="{D5E1D945-FD6D-4C79-B756-8EE0467D1231}" destId="{F0F8F4F1-922C-4FBC-87E4-C1B1D7A32E8A}" srcOrd="0" destOrd="0" parTransId="{73855995-F1A9-4795-B519-1E8209F932F4}" sibTransId="{42C2F236-1CAC-4344-BE72-A66FF700F192}"/>
    <dgm:cxn modelId="{4F0E10D0-F1E6-4D84-B020-74CB04C11E6B}" type="presOf" srcId="{11EE3DF0-943B-420C-BF38-341F3E31B7BA}" destId="{5BC4D8FE-BA4F-4E09-A966-A449C7B36B94}" srcOrd="0" destOrd="2" presId="urn:microsoft.com/office/officeart/2005/8/layout/chevron1"/>
    <dgm:cxn modelId="{D1AA6BDB-0AB9-4A10-B4B0-F9DB281A955C}" type="presOf" srcId="{9A49825B-E16E-4EA9-9D26-8B97D5F544BF}" destId="{5BC4D8FE-BA4F-4E09-A966-A449C7B36B94}" srcOrd="0" destOrd="3" presId="urn:microsoft.com/office/officeart/2005/8/layout/chevron1"/>
    <dgm:cxn modelId="{28B2C0E2-568B-44BE-B55D-A9FFCA18DECD}" srcId="{F1915F37-C1A4-441E-84F1-4DAE02D47582}" destId="{6C4534D5-AB5B-481B-B8EC-07329212492F}" srcOrd="0" destOrd="0" parTransId="{195A81A2-4795-449E-B96E-30275DF3ACBF}" sibTransId="{C2C3BC06-B839-4A39-9946-8C53197E3A3E}"/>
    <dgm:cxn modelId="{C144EDF7-7D92-4928-83BE-3C0BB0992825}" type="presOf" srcId="{F0F8F4F1-922C-4FBC-87E4-C1B1D7A32E8A}" destId="{DBEC0850-A6DA-424D-929E-E3728293D925}" srcOrd="0" destOrd="0" presId="urn:microsoft.com/office/officeart/2005/8/layout/chevron1"/>
    <dgm:cxn modelId="{90AC5914-75F1-4904-8C9E-4AE27257A883}" type="presParOf" srcId="{0EC8943E-8F0C-4A44-A0F9-C6EE20CA5B7E}" destId="{8FC88C8C-7E48-46B9-8DE3-1262BE45A5D7}" srcOrd="0" destOrd="0" presId="urn:microsoft.com/office/officeart/2005/8/layout/chevron1"/>
    <dgm:cxn modelId="{F8910BA4-4CB9-4D1A-8731-995BD9405937}" type="presParOf" srcId="{8FC88C8C-7E48-46B9-8DE3-1262BE45A5D7}" destId="{DBEC0850-A6DA-424D-929E-E3728293D925}" srcOrd="0" destOrd="0" presId="urn:microsoft.com/office/officeart/2005/8/layout/chevron1"/>
    <dgm:cxn modelId="{00D5F325-5E24-4598-AC11-AD2B288D8198}" type="presParOf" srcId="{8FC88C8C-7E48-46B9-8DE3-1262BE45A5D7}" destId="{5BC4D8FE-BA4F-4E09-A966-A449C7B36B94}" srcOrd="1" destOrd="0" presId="urn:microsoft.com/office/officeart/2005/8/layout/chevron1"/>
    <dgm:cxn modelId="{C1A07391-A9AC-4C92-80BA-79AF826D1D6A}" type="presParOf" srcId="{0EC8943E-8F0C-4A44-A0F9-C6EE20CA5B7E}" destId="{D7410D1B-B7C4-4461-AEFF-C8F6CEC9442D}" srcOrd="1" destOrd="0" presId="urn:microsoft.com/office/officeart/2005/8/layout/chevron1"/>
    <dgm:cxn modelId="{4139B8BE-2E6E-4A4A-93BD-C6A7DC34D5F5}" type="presParOf" srcId="{0EC8943E-8F0C-4A44-A0F9-C6EE20CA5B7E}" destId="{C8478FCC-1D4F-4519-B98E-7CBC5584E455}" srcOrd="2" destOrd="0" presId="urn:microsoft.com/office/officeart/2005/8/layout/chevron1"/>
    <dgm:cxn modelId="{B52E62D2-EDF0-4731-8130-0A73EC0C518F}" type="presParOf" srcId="{C8478FCC-1D4F-4519-B98E-7CBC5584E455}" destId="{39DEBBBA-05B5-48AB-974F-A5C476AB39B4}" srcOrd="0" destOrd="0" presId="urn:microsoft.com/office/officeart/2005/8/layout/chevron1"/>
    <dgm:cxn modelId="{5154B55A-1FAE-45AE-8C6C-64CD531F707B}" type="presParOf" srcId="{C8478FCC-1D4F-4519-B98E-7CBC5584E455}" destId="{3DF134E2-8730-406D-B303-7FDD4F63765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E9A3B2-CAE1-4870-A246-B523B021BD9C}" type="doc">
      <dgm:prSet loTypeId="urn:microsoft.com/office/officeart/2005/8/layout/l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A346DF07-BD23-42AC-B029-F9F37CFEB8E7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b="1" i="0" dirty="0"/>
            <a:t>Arquitectura Cliente/Servidor</a:t>
          </a:r>
          <a:endParaRPr lang="es-ES" dirty="0"/>
        </a:p>
      </dgm:t>
    </dgm:pt>
    <dgm:pt modelId="{9EF2AE58-FFF1-4DF1-86C9-A2AD5DE0C89C}" type="parTrans" cxnId="{C4CFB81D-5D4B-417A-A5BA-1A16B8E4A675}">
      <dgm:prSet/>
      <dgm:spPr/>
      <dgm:t>
        <a:bodyPr/>
        <a:lstStyle/>
        <a:p>
          <a:endParaRPr lang="es-ES"/>
        </a:p>
      </dgm:t>
    </dgm:pt>
    <dgm:pt modelId="{C5FEB86A-36B6-4744-AE25-BB7CE5416F08}" type="sibTrans" cxnId="{C4CFB81D-5D4B-417A-A5BA-1A16B8E4A675}">
      <dgm:prSet/>
      <dgm:spPr/>
      <dgm:t>
        <a:bodyPr/>
        <a:lstStyle/>
        <a:p>
          <a:endParaRPr lang="es-ES"/>
        </a:p>
      </dgm:t>
    </dgm:pt>
    <dgm:pt modelId="{1B0BD75A-AEB5-4885-8C80-942CC2FAC794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 err="1"/>
            <a:t>Frontend</a:t>
          </a:r>
          <a:r>
            <a:rPr lang="es-ES" sz="1600" b="1" i="0" dirty="0"/>
            <a:t>:</a:t>
          </a:r>
          <a:r>
            <a:rPr lang="es-ES" sz="1600" b="0" i="0" dirty="0"/>
            <a:t> Angular</a:t>
          </a:r>
          <a:endParaRPr lang="es-ES" sz="1600" dirty="0"/>
        </a:p>
      </dgm:t>
    </dgm:pt>
    <dgm:pt modelId="{06D1783C-8EEA-4097-80CB-801257FAA436}" type="parTrans" cxnId="{CB0DE91D-9A5E-48AD-BF26-B11110DA9DCD}">
      <dgm:prSet/>
      <dgm:spPr/>
      <dgm:t>
        <a:bodyPr/>
        <a:lstStyle/>
        <a:p>
          <a:endParaRPr lang="es-ES"/>
        </a:p>
      </dgm:t>
    </dgm:pt>
    <dgm:pt modelId="{396905B0-0270-40F2-8813-034B86D43173}" type="sibTrans" cxnId="{CB0DE91D-9A5E-48AD-BF26-B11110DA9DCD}">
      <dgm:prSet/>
      <dgm:spPr/>
      <dgm:t>
        <a:bodyPr/>
        <a:lstStyle/>
        <a:p>
          <a:endParaRPr lang="es-ES"/>
        </a:p>
      </dgm:t>
    </dgm:pt>
    <dgm:pt modelId="{9BD2FB16-3FAD-4544-941F-BAB946665C8F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 err="1"/>
            <a:t>Backend</a:t>
          </a:r>
          <a:r>
            <a:rPr lang="es-ES" sz="1600" b="1" i="0" dirty="0"/>
            <a:t>:</a:t>
          </a:r>
          <a:r>
            <a:rPr lang="es-ES" sz="1600" b="0" i="0" dirty="0"/>
            <a:t> PHP y MySQL</a:t>
          </a:r>
          <a:endParaRPr lang="es-ES" sz="1600" dirty="0"/>
        </a:p>
      </dgm:t>
    </dgm:pt>
    <dgm:pt modelId="{A32EC08A-4818-44BA-A596-E15CDC1E58D3}" type="parTrans" cxnId="{EE09D4DB-26CD-41A9-B399-DB823B620EDE}">
      <dgm:prSet/>
      <dgm:spPr/>
      <dgm:t>
        <a:bodyPr/>
        <a:lstStyle/>
        <a:p>
          <a:endParaRPr lang="es-ES"/>
        </a:p>
      </dgm:t>
    </dgm:pt>
    <dgm:pt modelId="{95E6EC4B-5652-4C6C-AFA4-F07B7D3F7008}" type="sibTrans" cxnId="{EE09D4DB-26CD-41A9-B399-DB823B620EDE}">
      <dgm:prSet/>
      <dgm:spPr/>
      <dgm:t>
        <a:bodyPr/>
        <a:lstStyle/>
        <a:p>
          <a:endParaRPr lang="es-ES"/>
        </a:p>
      </dgm:t>
    </dgm:pt>
    <dgm:pt modelId="{E02F9B2A-C159-44A0-84A1-D97B1BD0E2CF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Generador de Tickets:</a:t>
          </a:r>
          <a:r>
            <a:rPr lang="es-ES" sz="1600" b="0" i="0" dirty="0"/>
            <a:t> Generación y asociación de tickets de compra</a:t>
          </a:r>
          <a:endParaRPr lang="es-ES" sz="1600" dirty="0"/>
        </a:p>
      </dgm:t>
    </dgm:pt>
    <dgm:pt modelId="{6C7957EC-F941-4864-BE82-C92EFC755DC8}" type="parTrans" cxnId="{F873C1F2-AB0D-4367-A331-C67BFFEC0A80}">
      <dgm:prSet/>
      <dgm:spPr/>
      <dgm:t>
        <a:bodyPr/>
        <a:lstStyle/>
        <a:p>
          <a:endParaRPr lang="es-ES"/>
        </a:p>
      </dgm:t>
    </dgm:pt>
    <dgm:pt modelId="{5D19D1C3-519C-491F-B1AC-5EC5D1181863}" type="sibTrans" cxnId="{F873C1F2-AB0D-4367-A331-C67BFFEC0A80}">
      <dgm:prSet/>
      <dgm:spPr/>
      <dgm:t>
        <a:bodyPr/>
        <a:lstStyle/>
        <a:p>
          <a:endParaRPr lang="es-ES"/>
        </a:p>
      </dgm:t>
    </dgm:pt>
    <dgm:pt modelId="{5C961FBD-3E10-42DE-BA7A-8D65412531BF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Intranet:</a:t>
          </a:r>
          <a:r>
            <a:rPr lang="es-ES" sz="1600" b="0" i="0" dirty="0"/>
            <a:t> Administración de usuarios y tiendas</a:t>
          </a:r>
          <a:endParaRPr lang="es-ES" sz="1600" dirty="0"/>
        </a:p>
      </dgm:t>
    </dgm:pt>
    <dgm:pt modelId="{297FE600-B78F-4537-A908-100ADD702A35}" type="parTrans" cxnId="{F14E3136-B71C-4FBC-A216-805E7E6461E9}">
      <dgm:prSet/>
      <dgm:spPr/>
      <dgm:t>
        <a:bodyPr/>
        <a:lstStyle/>
        <a:p>
          <a:endParaRPr lang="es-ES"/>
        </a:p>
      </dgm:t>
    </dgm:pt>
    <dgm:pt modelId="{C12476EB-1152-4D41-8D0C-BD11435CE8A3}" type="sibTrans" cxnId="{F14E3136-B71C-4FBC-A216-805E7E6461E9}">
      <dgm:prSet/>
      <dgm:spPr/>
      <dgm:t>
        <a:bodyPr/>
        <a:lstStyle/>
        <a:p>
          <a:endParaRPr lang="es-ES"/>
        </a:p>
      </dgm:t>
    </dgm:pt>
    <dgm:pt modelId="{60C216FD-FCDF-445F-A98E-A1B0CB89FDF1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Herramientas:</a:t>
          </a:r>
          <a:r>
            <a:rPr lang="es-ES" sz="1600" b="0" i="0" dirty="0"/>
            <a:t> Visual Studio </a:t>
          </a:r>
          <a:r>
            <a:rPr lang="es-ES" sz="1600" b="0" i="0" dirty="0" err="1"/>
            <a:t>Code</a:t>
          </a:r>
          <a:r>
            <a:rPr lang="es-ES" sz="1600" b="0" i="0" dirty="0"/>
            <a:t>, Angular CLI, XAMPP, </a:t>
          </a:r>
          <a:r>
            <a:rPr lang="es-ES" sz="1600" b="0" i="0" dirty="0" err="1"/>
            <a:t>phpMyAdmin</a:t>
          </a:r>
          <a:endParaRPr lang="es-ES" sz="1600" dirty="0"/>
        </a:p>
      </dgm:t>
    </dgm:pt>
    <dgm:pt modelId="{82D01253-4E67-4C2A-A3FA-35AA0A7EAAC0}" type="parTrans" cxnId="{7E7180F9-730A-45A7-815A-4F9E6DE06D70}">
      <dgm:prSet/>
      <dgm:spPr/>
      <dgm:t>
        <a:bodyPr/>
        <a:lstStyle/>
        <a:p>
          <a:endParaRPr lang="es-ES"/>
        </a:p>
      </dgm:t>
    </dgm:pt>
    <dgm:pt modelId="{6A60815B-518D-4B61-8CBE-85F4C1E004C6}" type="sibTrans" cxnId="{7E7180F9-730A-45A7-815A-4F9E6DE06D70}">
      <dgm:prSet/>
      <dgm:spPr/>
      <dgm:t>
        <a:bodyPr/>
        <a:lstStyle/>
        <a:p>
          <a:endParaRPr lang="es-ES"/>
        </a:p>
      </dgm:t>
    </dgm:pt>
    <dgm:pt modelId="{1E996CBC-C1F5-44A3-86E1-0A215ED61B5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b="1" i="0" dirty="0"/>
            <a:t>Componentes Clave:</a:t>
          </a:r>
          <a:endParaRPr lang="es-ES" dirty="0"/>
        </a:p>
      </dgm:t>
    </dgm:pt>
    <dgm:pt modelId="{62615231-326D-4014-AC3A-1888A51F9B1C}" type="parTrans" cxnId="{9ED2E119-5F83-432A-B9BF-EE3B8ACDE8FC}">
      <dgm:prSet/>
      <dgm:spPr/>
      <dgm:t>
        <a:bodyPr/>
        <a:lstStyle/>
        <a:p>
          <a:endParaRPr lang="es-ES"/>
        </a:p>
      </dgm:t>
    </dgm:pt>
    <dgm:pt modelId="{FA08083A-0C65-4867-9D8E-85B2BD52D912}" type="sibTrans" cxnId="{9ED2E119-5F83-432A-B9BF-EE3B8ACDE8FC}">
      <dgm:prSet/>
      <dgm:spPr/>
      <dgm:t>
        <a:bodyPr/>
        <a:lstStyle/>
        <a:p>
          <a:endParaRPr lang="es-ES"/>
        </a:p>
      </dgm:t>
    </dgm:pt>
    <dgm:pt modelId="{C441917E-8AFB-4B3A-91CA-A2470AF8BCB6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Encuesta:</a:t>
          </a:r>
          <a:r>
            <a:rPr lang="es-ES" sz="1600" b="0" i="0" dirty="0"/>
            <a:t> Gestión de encuestas</a:t>
          </a:r>
          <a:endParaRPr lang="es-ES" sz="1600" dirty="0"/>
        </a:p>
      </dgm:t>
    </dgm:pt>
    <dgm:pt modelId="{D982F5DC-430E-4110-8A12-A5A1CAF43465}" type="parTrans" cxnId="{2719785B-493B-474D-925C-9B14C3C48F50}">
      <dgm:prSet/>
      <dgm:spPr/>
      <dgm:t>
        <a:bodyPr/>
        <a:lstStyle/>
        <a:p>
          <a:endParaRPr lang="es-ES"/>
        </a:p>
      </dgm:t>
    </dgm:pt>
    <dgm:pt modelId="{66FE7FD8-E70A-442D-A685-8CF79BE4792E}" type="sibTrans" cxnId="{2719785B-493B-474D-925C-9B14C3C48F50}">
      <dgm:prSet/>
      <dgm:spPr/>
      <dgm:t>
        <a:bodyPr/>
        <a:lstStyle/>
        <a:p>
          <a:endParaRPr lang="es-ES"/>
        </a:p>
      </dgm:t>
    </dgm:pt>
    <dgm:pt modelId="{299BCC93-9F86-400A-854C-D029E03605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Juego Competitivo:</a:t>
          </a:r>
          <a:r>
            <a:rPr lang="es-ES" sz="1600" b="0" i="0" dirty="0"/>
            <a:t> Juego interactivo con rankings</a:t>
          </a:r>
          <a:endParaRPr lang="es-ES" sz="1400" b="0" i="0" dirty="0"/>
        </a:p>
      </dgm:t>
    </dgm:pt>
    <dgm:pt modelId="{435BAA91-42BA-4D29-80BB-7CCC01226E6F}" type="parTrans" cxnId="{EA440346-14BE-4588-AB09-54AA9B9ABDD3}">
      <dgm:prSet/>
      <dgm:spPr/>
      <dgm:t>
        <a:bodyPr/>
        <a:lstStyle/>
        <a:p>
          <a:endParaRPr lang="es-ES"/>
        </a:p>
      </dgm:t>
    </dgm:pt>
    <dgm:pt modelId="{BCCC1986-46C0-4E81-99CA-D78A73EBDA84}" type="sibTrans" cxnId="{EA440346-14BE-4588-AB09-54AA9B9ABDD3}">
      <dgm:prSet/>
      <dgm:spPr/>
      <dgm:t>
        <a:bodyPr/>
        <a:lstStyle/>
        <a:p>
          <a:endParaRPr lang="es-ES"/>
        </a:p>
      </dgm:t>
    </dgm:pt>
    <dgm:pt modelId="{C7D2FBBA-5A9C-4E20-8C29-B35F9074CE5D}">
      <dgm:prSet phldrT="[Texto]" custT="1"/>
      <dgm:spPr/>
      <dgm:t>
        <a:bodyPr/>
        <a:lstStyle/>
        <a:p>
          <a:r>
            <a:rPr lang="es-ES" sz="1600" dirty="0"/>
            <a:t>Juego Competitivo: Acumulación de puntos y actualización de rankings</a:t>
          </a:r>
        </a:p>
      </dgm:t>
    </dgm:pt>
    <dgm:pt modelId="{62E3F319-6E1B-4944-8C19-3F645958FB01}" type="parTrans" cxnId="{A3811146-829C-4443-846E-720B0AFA2C29}">
      <dgm:prSet/>
      <dgm:spPr/>
      <dgm:t>
        <a:bodyPr/>
        <a:lstStyle/>
        <a:p>
          <a:endParaRPr lang="es-ES"/>
        </a:p>
      </dgm:t>
    </dgm:pt>
    <dgm:pt modelId="{CBAAF1F4-F3B4-4B6F-8547-6A5DE60F8110}" type="sibTrans" cxnId="{A3811146-829C-4443-846E-720B0AFA2C29}">
      <dgm:prSet/>
      <dgm:spPr/>
      <dgm:t>
        <a:bodyPr/>
        <a:lstStyle/>
        <a:p>
          <a:endParaRPr lang="es-ES"/>
        </a:p>
      </dgm:t>
    </dgm:pt>
    <dgm:pt modelId="{FDC52912-6B5D-4633-883D-E4819219B99D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b="1" i="0" dirty="0"/>
            <a:t>Funcionalidades:</a:t>
          </a:r>
          <a:endParaRPr lang="es-ES" dirty="0"/>
        </a:p>
      </dgm:t>
    </dgm:pt>
    <dgm:pt modelId="{678D14D5-5856-414A-829A-84281F8AC016}" type="parTrans" cxnId="{E3747139-9A08-4DAF-AB74-3246CE434E52}">
      <dgm:prSet/>
      <dgm:spPr/>
      <dgm:t>
        <a:bodyPr/>
        <a:lstStyle/>
        <a:p>
          <a:endParaRPr lang="es-ES"/>
        </a:p>
      </dgm:t>
    </dgm:pt>
    <dgm:pt modelId="{59C01E89-537C-4A2A-AD06-5C1219A1AED6}" type="sibTrans" cxnId="{E3747139-9A08-4DAF-AB74-3246CE434E52}">
      <dgm:prSet/>
      <dgm:spPr/>
      <dgm:t>
        <a:bodyPr/>
        <a:lstStyle/>
        <a:p>
          <a:endParaRPr lang="es-ES"/>
        </a:p>
      </dgm:t>
    </dgm:pt>
    <dgm:pt modelId="{53FB7621-4469-463B-B33F-229096BD5FC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Registro y Autenticación:</a:t>
          </a:r>
          <a:r>
            <a:rPr lang="es-ES" sz="1600" b="0" i="0" dirty="0"/>
            <a:t> Usuarios y tiendas</a:t>
          </a:r>
          <a:endParaRPr lang="es-ES" sz="1600" dirty="0"/>
        </a:p>
      </dgm:t>
    </dgm:pt>
    <dgm:pt modelId="{AD71BEA4-C352-42C3-A7CC-F6497B45BA5B}" type="parTrans" cxnId="{9321A1A2-C37B-4ADB-96BC-722D98DDA683}">
      <dgm:prSet/>
      <dgm:spPr/>
      <dgm:t>
        <a:bodyPr/>
        <a:lstStyle/>
        <a:p>
          <a:endParaRPr lang="es-ES"/>
        </a:p>
      </dgm:t>
    </dgm:pt>
    <dgm:pt modelId="{A865A82F-14BC-47F6-98A7-AC699B2833F2}" type="sibTrans" cxnId="{9321A1A2-C37B-4ADB-96BC-722D98DDA683}">
      <dgm:prSet/>
      <dgm:spPr/>
      <dgm:t>
        <a:bodyPr/>
        <a:lstStyle/>
        <a:p>
          <a:endParaRPr lang="es-ES"/>
        </a:p>
      </dgm:t>
    </dgm:pt>
    <dgm:pt modelId="{6D75E0F7-FCE5-4EB7-9D9A-C0DC22A3A007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Gestión de Tickets:</a:t>
          </a:r>
          <a:r>
            <a:rPr lang="es-ES" sz="1600" b="0" i="0" dirty="0"/>
            <a:t> Generación y uso de tickets para ganar puntos</a:t>
          </a:r>
          <a:endParaRPr lang="es-ES" sz="1600" dirty="0"/>
        </a:p>
      </dgm:t>
    </dgm:pt>
    <dgm:pt modelId="{4B1E0022-5591-4871-93C6-1576F2AED199}" type="parTrans" cxnId="{3393A904-E5C5-445C-AD12-A9F4D1113C39}">
      <dgm:prSet/>
      <dgm:spPr/>
      <dgm:t>
        <a:bodyPr/>
        <a:lstStyle/>
        <a:p>
          <a:endParaRPr lang="es-ES"/>
        </a:p>
      </dgm:t>
    </dgm:pt>
    <dgm:pt modelId="{3C3B7297-73EC-45AA-853F-0A9541F25D73}" type="sibTrans" cxnId="{3393A904-E5C5-445C-AD12-A9F4D1113C39}">
      <dgm:prSet/>
      <dgm:spPr/>
      <dgm:t>
        <a:bodyPr/>
        <a:lstStyle/>
        <a:p>
          <a:endParaRPr lang="es-ES"/>
        </a:p>
      </dgm:t>
    </dgm:pt>
    <dgm:pt modelId="{7CBB7885-EA5A-4E81-A4CE-CEAB07D52D44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Consultas y Reportes:</a:t>
          </a:r>
          <a:r>
            <a:rPr lang="es-ES" sz="1600" b="0" i="0" dirty="0"/>
            <a:t> Generación de informes de rendimiento</a:t>
          </a:r>
          <a:endParaRPr lang="es-ES" sz="1600" dirty="0"/>
        </a:p>
      </dgm:t>
    </dgm:pt>
    <dgm:pt modelId="{716E2ED1-720F-4EC8-BD98-CFCFAA45A55F}" type="parTrans" cxnId="{58C70BB6-2BEB-4D9E-B317-A0680178BC99}">
      <dgm:prSet/>
      <dgm:spPr/>
      <dgm:t>
        <a:bodyPr/>
        <a:lstStyle/>
        <a:p>
          <a:endParaRPr lang="es-ES"/>
        </a:p>
      </dgm:t>
    </dgm:pt>
    <dgm:pt modelId="{61352875-8A7C-41EF-BF8B-B1F9DB9DA8A1}" type="sibTrans" cxnId="{58C70BB6-2BEB-4D9E-B317-A0680178BC99}">
      <dgm:prSet/>
      <dgm:spPr/>
      <dgm:t>
        <a:bodyPr/>
        <a:lstStyle/>
        <a:p>
          <a:endParaRPr lang="es-ES"/>
        </a:p>
      </dgm:t>
    </dgm:pt>
    <dgm:pt modelId="{6EECA224-92EE-4D14-9119-6A479EB76795}">
      <dgm:prSet phldrT="[Texto]"/>
      <dgm:spPr>
        <a:solidFill>
          <a:schemeClr val="accent5"/>
        </a:solidFill>
      </dgm:spPr>
      <dgm:t>
        <a:bodyPr/>
        <a:lstStyle/>
        <a:p>
          <a:r>
            <a:rPr lang="es-ES" b="1" i="0" dirty="0"/>
            <a:t>Pruebas y Resultados:</a:t>
          </a:r>
          <a:endParaRPr lang="es-ES" dirty="0"/>
        </a:p>
      </dgm:t>
    </dgm:pt>
    <dgm:pt modelId="{5B95C954-C743-4184-A825-179D5E91CDB0}" type="parTrans" cxnId="{6079FF2A-57D4-4617-A214-6425DEF8E2F6}">
      <dgm:prSet/>
      <dgm:spPr/>
      <dgm:t>
        <a:bodyPr/>
        <a:lstStyle/>
        <a:p>
          <a:endParaRPr lang="es-ES"/>
        </a:p>
      </dgm:t>
    </dgm:pt>
    <dgm:pt modelId="{033D0D3D-E277-4DB9-9CC2-B8D0CF370198}" type="sibTrans" cxnId="{6079FF2A-57D4-4617-A214-6425DEF8E2F6}">
      <dgm:prSet/>
      <dgm:spPr/>
      <dgm:t>
        <a:bodyPr/>
        <a:lstStyle/>
        <a:p>
          <a:endParaRPr lang="es-ES"/>
        </a:p>
      </dgm:t>
    </dgm:pt>
    <dgm:pt modelId="{9701D902-255C-4E0F-A449-8E0906D4357C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dirty="0"/>
            <a:t>Pruebas exhaustivas de caja blanca y caja negra</a:t>
          </a:r>
          <a:endParaRPr lang="es-ES" sz="1600" dirty="0"/>
        </a:p>
      </dgm:t>
    </dgm:pt>
    <dgm:pt modelId="{C26A74C0-1BD4-4E5B-800C-818C2BC7A6E9}" type="parTrans" cxnId="{978A8985-F4A0-4D6D-97A3-70D0EA1E5C03}">
      <dgm:prSet/>
      <dgm:spPr/>
      <dgm:t>
        <a:bodyPr/>
        <a:lstStyle/>
        <a:p>
          <a:endParaRPr lang="es-ES"/>
        </a:p>
      </dgm:t>
    </dgm:pt>
    <dgm:pt modelId="{52E52880-02D8-4297-B2C1-153D65CE7764}" type="sibTrans" cxnId="{978A8985-F4A0-4D6D-97A3-70D0EA1E5C03}">
      <dgm:prSet/>
      <dgm:spPr/>
      <dgm:t>
        <a:bodyPr/>
        <a:lstStyle/>
        <a:p>
          <a:endParaRPr lang="es-ES"/>
        </a:p>
      </dgm:t>
    </dgm:pt>
    <dgm:pt modelId="{40C3858E-054E-4A85-9F98-A9C7C72BC454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1" i="0" dirty="0"/>
            <a:t>Conclusión:</a:t>
          </a:r>
          <a:r>
            <a:rPr lang="es-ES" sz="1600" b="0" i="0" dirty="0"/>
            <a:t> Aplicación web funcional y bien estructurada, cumpliendo con los objetivos</a:t>
          </a:r>
          <a:endParaRPr lang="es-ES" sz="1600" dirty="0"/>
        </a:p>
      </dgm:t>
    </dgm:pt>
    <dgm:pt modelId="{37686D60-800C-4BEF-8FBC-572B78755933}" type="parTrans" cxnId="{43B14D0F-DFFD-41E7-B960-9DC54962BBAA}">
      <dgm:prSet/>
      <dgm:spPr/>
      <dgm:t>
        <a:bodyPr/>
        <a:lstStyle/>
        <a:p>
          <a:endParaRPr lang="es-ES"/>
        </a:p>
      </dgm:t>
    </dgm:pt>
    <dgm:pt modelId="{40E2484F-378A-442C-9C04-2FC6EACAF4A6}" type="sibTrans" cxnId="{43B14D0F-DFFD-41E7-B960-9DC54962BBAA}">
      <dgm:prSet/>
      <dgm:spPr/>
      <dgm:t>
        <a:bodyPr/>
        <a:lstStyle/>
        <a:p>
          <a:endParaRPr lang="es-ES"/>
        </a:p>
      </dgm:t>
    </dgm:pt>
    <dgm:pt modelId="{298DE31B-8DF1-41D3-8A25-AF75FD3E672C}" type="pres">
      <dgm:prSet presAssocID="{8BE9A3B2-CAE1-4870-A246-B523B021BD9C}" presName="Name0" presStyleCnt="0">
        <dgm:presLayoutVars>
          <dgm:dir/>
          <dgm:animLvl val="lvl"/>
          <dgm:resizeHandles val="exact"/>
        </dgm:presLayoutVars>
      </dgm:prSet>
      <dgm:spPr/>
    </dgm:pt>
    <dgm:pt modelId="{F0522886-B645-450D-9495-EAA8EAAA0A12}" type="pres">
      <dgm:prSet presAssocID="{A346DF07-BD23-42AC-B029-F9F37CFEB8E7}" presName="vertFlow" presStyleCnt="0"/>
      <dgm:spPr/>
    </dgm:pt>
    <dgm:pt modelId="{382C770F-42D6-4B7E-9204-4DEDCF018EDB}" type="pres">
      <dgm:prSet presAssocID="{A346DF07-BD23-42AC-B029-F9F37CFEB8E7}" presName="header" presStyleLbl="node1" presStyleIdx="0" presStyleCnt="4"/>
      <dgm:spPr/>
    </dgm:pt>
    <dgm:pt modelId="{0E72FD51-A14A-412C-967B-01D28B037488}" type="pres">
      <dgm:prSet presAssocID="{06D1783C-8EEA-4097-80CB-801257FAA436}" presName="parTrans" presStyleLbl="sibTrans2D1" presStyleIdx="0" presStyleCnt="13"/>
      <dgm:spPr/>
    </dgm:pt>
    <dgm:pt modelId="{559D3DD9-5B48-4A0F-BD24-BEA90E056FAB}" type="pres">
      <dgm:prSet presAssocID="{1B0BD75A-AEB5-4885-8C80-942CC2FAC794}" presName="child" presStyleLbl="alignAccFollowNode1" presStyleIdx="0" presStyleCnt="13">
        <dgm:presLayoutVars>
          <dgm:chMax val="0"/>
          <dgm:bulletEnabled val="1"/>
        </dgm:presLayoutVars>
      </dgm:prSet>
      <dgm:spPr/>
    </dgm:pt>
    <dgm:pt modelId="{A1F6D52A-B5AA-4DAB-A335-6AD2704DFC4F}" type="pres">
      <dgm:prSet presAssocID="{396905B0-0270-40F2-8813-034B86D43173}" presName="sibTrans" presStyleLbl="sibTrans2D1" presStyleIdx="1" presStyleCnt="13"/>
      <dgm:spPr/>
    </dgm:pt>
    <dgm:pt modelId="{5CEDA31A-72C3-4AAE-9A89-B73EFD969EA8}" type="pres">
      <dgm:prSet presAssocID="{9BD2FB16-3FAD-4544-941F-BAB946665C8F}" presName="child" presStyleLbl="alignAccFollowNode1" presStyleIdx="1" presStyleCnt="13">
        <dgm:presLayoutVars>
          <dgm:chMax val="0"/>
          <dgm:bulletEnabled val="1"/>
        </dgm:presLayoutVars>
      </dgm:prSet>
      <dgm:spPr/>
    </dgm:pt>
    <dgm:pt modelId="{C085A5F7-72FF-41EF-BE36-EBB0CE83C040}" type="pres">
      <dgm:prSet presAssocID="{95E6EC4B-5652-4C6C-AFA4-F07B7D3F7008}" presName="sibTrans" presStyleLbl="sibTrans2D1" presStyleIdx="2" presStyleCnt="13"/>
      <dgm:spPr/>
    </dgm:pt>
    <dgm:pt modelId="{6ACFE7D5-EE51-45CE-A724-E378416ECE42}" type="pres">
      <dgm:prSet presAssocID="{60C216FD-FCDF-445F-A98E-A1B0CB89FDF1}" presName="child" presStyleLbl="alignAccFollowNode1" presStyleIdx="2" presStyleCnt="13">
        <dgm:presLayoutVars>
          <dgm:chMax val="0"/>
          <dgm:bulletEnabled val="1"/>
        </dgm:presLayoutVars>
      </dgm:prSet>
      <dgm:spPr/>
    </dgm:pt>
    <dgm:pt modelId="{7738D3B8-186A-4C6F-A8E4-382A20C54CE3}" type="pres">
      <dgm:prSet presAssocID="{A346DF07-BD23-42AC-B029-F9F37CFEB8E7}" presName="hSp" presStyleCnt="0"/>
      <dgm:spPr/>
    </dgm:pt>
    <dgm:pt modelId="{F6B98BBB-C609-4DD9-B94E-3E2C50D2E3E1}" type="pres">
      <dgm:prSet presAssocID="{1E996CBC-C1F5-44A3-86E1-0A215ED61B57}" presName="vertFlow" presStyleCnt="0"/>
      <dgm:spPr/>
    </dgm:pt>
    <dgm:pt modelId="{40FB62FB-B003-4135-9502-2ED2864A5F35}" type="pres">
      <dgm:prSet presAssocID="{1E996CBC-C1F5-44A3-86E1-0A215ED61B57}" presName="header" presStyleLbl="node1" presStyleIdx="1" presStyleCnt="4"/>
      <dgm:spPr/>
    </dgm:pt>
    <dgm:pt modelId="{0D3BF530-1623-4392-802E-3DD0AC219806}" type="pres">
      <dgm:prSet presAssocID="{D982F5DC-430E-4110-8A12-A5A1CAF43465}" presName="parTrans" presStyleLbl="sibTrans2D1" presStyleIdx="3" presStyleCnt="13"/>
      <dgm:spPr/>
    </dgm:pt>
    <dgm:pt modelId="{6781CD6C-1C1C-4352-BE28-5E9C4C22C9DE}" type="pres">
      <dgm:prSet presAssocID="{C441917E-8AFB-4B3A-91CA-A2470AF8BCB6}" presName="child" presStyleLbl="alignAccFollowNode1" presStyleIdx="3" presStyleCnt="13" custScaleY="136027">
        <dgm:presLayoutVars>
          <dgm:chMax val="0"/>
          <dgm:bulletEnabled val="1"/>
        </dgm:presLayoutVars>
      </dgm:prSet>
      <dgm:spPr/>
    </dgm:pt>
    <dgm:pt modelId="{5107AB4A-C0F9-445D-B1C7-018E2C82AF47}" type="pres">
      <dgm:prSet presAssocID="{66FE7FD8-E70A-442D-A685-8CF79BE4792E}" presName="sibTrans" presStyleLbl="sibTrans2D1" presStyleIdx="4" presStyleCnt="13"/>
      <dgm:spPr/>
    </dgm:pt>
    <dgm:pt modelId="{D381226E-5BE0-4962-96B3-EFDB3E2D8639}" type="pres">
      <dgm:prSet presAssocID="{E02F9B2A-C159-44A0-84A1-D97B1BD0E2CF}" presName="child" presStyleLbl="alignAccFollowNode1" presStyleIdx="4" presStyleCnt="13" custScaleY="136027">
        <dgm:presLayoutVars>
          <dgm:chMax val="0"/>
          <dgm:bulletEnabled val="1"/>
        </dgm:presLayoutVars>
      </dgm:prSet>
      <dgm:spPr/>
    </dgm:pt>
    <dgm:pt modelId="{0273FF0D-8F02-463F-9D3E-E4AB05033811}" type="pres">
      <dgm:prSet presAssocID="{5D19D1C3-519C-491F-B1AC-5EC5D1181863}" presName="sibTrans" presStyleLbl="sibTrans2D1" presStyleIdx="5" presStyleCnt="13"/>
      <dgm:spPr/>
    </dgm:pt>
    <dgm:pt modelId="{E7610F08-5566-4FE5-930E-57E96D9B54D3}" type="pres">
      <dgm:prSet presAssocID="{5C961FBD-3E10-42DE-BA7A-8D65412531BF}" presName="child" presStyleLbl="alignAccFollowNode1" presStyleIdx="5" presStyleCnt="13" custScaleY="136027">
        <dgm:presLayoutVars>
          <dgm:chMax val="0"/>
          <dgm:bulletEnabled val="1"/>
        </dgm:presLayoutVars>
      </dgm:prSet>
      <dgm:spPr/>
    </dgm:pt>
    <dgm:pt modelId="{B38D3A8D-2E84-445A-A9D4-E1DAE5CA273F}" type="pres">
      <dgm:prSet presAssocID="{C12476EB-1152-4D41-8D0C-BD11435CE8A3}" presName="sibTrans" presStyleLbl="sibTrans2D1" presStyleIdx="6" presStyleCnt="13"/>
      <dgm:spPr/>
    </dgm:pt>
    <dgm:pt modelId="{54E2E447-796A-4431-85B6-C6FD8F07F995}" type="pres">
      <dgm:prSet presAssocID="{299BCC93-9F86-400A-854C-D029E03605DD}" presName="child" presStyleLbl="alignAccFollowNode1" presStyleIdx="6" presStyleCnt="13" custScaleY="136027">
        <dgm:presLayoutVars>
          <dgm:chMax val="0"/>
          <dgm:bulletEnabled val="1"/>
        </dgm:presLayoutVars>
      </dgm:prSet>
      <dgm:spPr/>
    </dgm:pt>
    <dgm:pt modelId="{E2614528-5F26-4A81-BCCE-37977D3AF183}" type="pres">
      <dgm:prSet presAssocID="{1E996CBC-C1F5-44A3-86E1-0A215ED61B57}" presName="hSp" presStyleCnt="0"/>
      <dgm:spPr/>
    </dgm:pt>
    <dgm:pt modelId="{AB1B8DF3-AE60-4DE0-86D5-1D654148A4C4}" type="pres">
      <dgm:prSet presAssocID="{FDC52912-6B5D-4633-883D-E4819219B99D}" presName="vertFlow" presStyleCnt="0"/>
      <dgm:spPr/>
    </dgm:pt>
    <dgm:pt modelId="{7BF93ADE-3D5C-43EB-BD2A-515A1D3444B6}" type="pres">
      <dgm:prSet presAssocID="{FDC52912-6B5D-4633-883D-E4819219B99D}" presName="header" presStyleLbl="node1" presStyleIdx="2" presStyleCnt="4"/>
      <dgm:spPr/>
    </dgm:pt>
    <dgm:pt modelId="{A0BCAC76-78FB-47C6-8784-E7F4CE5C9369}" type="pres">
      <dgm:prSet presAssocID="{AD71BEA4-C352-42C3-A7CC-F6497B45BA5B}" presName="parTrans" presStyleLbl="sibTrans2D1" presStyleIdx="7" presStyleCnt="13"/>
      <dgm:spPr/>
    </dgm:pt>
    <dgm:pt modelId="{C800F062-29E4-412A-BCD8-550515E99198}" type="pres">
      <dgm:prSet presAssocID="{53FB7621-4469-463B-B33F-229096BD5FC8}" presName="child" presStyleLbl="alignAccFollowNode1" presStyleIdx="7" presStyleCnt="13" custScaleY="120849">
        <dgm:presLayoutVars>
          <dgm:chMax val="0"/>
          <dgm:bulletEnabled val="1"/>
        </dgm:presLayoutVars>
      </dgm:prSet>
      <dgm:spPr/>
    </dgm:pt>
    <dgm:pt modelId="{4C002645-9DDF-4915-9EC8-91DA5FF4F65F}" type="pres">
      <dgm:prSet presAssocID="{A865A82F-14BC-47F6-98A7-AC699B2833F2}" presName="sibTrans" presStyleLbl="sibTrans2D1" presStyleIdx="8" presStyleCnt="13"/>
      <dgm:spPr/>
    </dgm:pt>
    <dgm:pt modelId="{C2CD1CE7-5C4C-42DF-903C-543D03AD236C}" type="pres">
      <dgm:prSet presAssocID="{C7D2FBBA-5A9C-4E20-8C29-B35F9074CE5D}" presName="child" presStyleLbl="alignAccFollowNode1" presStyleIdx="8" presStyleCnt="13" custScaleY="120849">
        <dgm:presLayoutVars>
          <dgm:chMax val="0"/>
          <dgm:bulletEnabled val="1"/>
        </dgm:presLayoutVars>
      </dgm:prSet>
      <dgm:spPr/>
    </dgm:pt>
    <dgm:pt modelId="{E2F04E63-A564-45DC-AD41-E6126BA5143F}" type="pres">
      <dgm:prSet presAssocID="{CBAAF1F4-F3B4-4B6F-8547-6A5DE60F8110}" presName="sibTrans" presStyleLbl="sibTrans2D1" presStyleIdx="9" presStyleCnt="13"/>
      <dgm:spPr/>
    </dgm:pt>
    <dgm:pt modelId="{9EE4A265-69DF-496A-8318-A0041F966F99}" type="pres">
      <dgm:prSet presAssocID="{6D75E0F7-FCE5-4EB7-9D9A-C0DC22A3A007}" presName="child" presStyleLbl="alignAccFollowNode1" presStyleIdx="9" presStyleCnt="13" custScaleY="120849">
        <dgm:presLayoutVars>
          <dgm:chMax val="0"/>
          <dgm:bulletEnabled val="1"/>
        </dgm:presLayoutVars>
      </dgm:prSet>
      <dgm:spPr/>
    </dgm:pt>
    <dgm:pt modelId="{0A5FDCDE-0F7B-47B3-9557-6CFB54DE12A4}" type="pres">
      <dgm:prSet presAssocID="{3C3B7297-73EC-45AA-853F-0A9541F25D73}" presName="sibTrans" presStyleLbl="sibTrans2D1" presStyleIdx="10" presStyleCnt="13"/>
      <dgm:spPr/>
    </dgm:pt>
    <dgm:pt modelId="{81039641-41DF-4D77-A8C0-A2D03AB55F72}" type="pres">
      <dgm:prSet presAssocID="{7CBB7885-EA5A-4E81-A4CE-CEAB07D52D44}" presName="child" presStyleLbl="alignAccFollowNode1" presStyleIdx="10" presStyleCnt="13" custScaleY="120849">
        <dgm:presLayoutVars>
          <dgm:chMax val="0"/>
          <dgm:bulletEnabled val="1"/>
        </dgm:presLayoutVars>
      </dgm:prSet>
      <dgm:spPr/>
    </dgm:pt>
    <dgm:pt modelId="{37B85E02-C28E-4F00-876C-1A19C45FFE3E}" type="pres">
      <dgm:prSet presAssocID="{FDC52912-6B5D-4633-883D-E4819219B99D}" presName="hSp" presStyleCnt="0"/>
      <dgm:spPr/>
    </dgm:pt>
    <dgm:pt modelId="{1FBA4C83-3D53-444F-BDDA-B33045A82653}" type="pres">
      <dgm:prSet presAssocID="{6EECA224-92EE-4D14-9119-6A479EB76795}" presName="vertFlow" presStyleCnt="0"/>
      <dgm:spPr/>
    </dgm:pt>
    <dgm:pt modelId="{F6C03DBE-3826-468C-989D-EFC450CBE8DD}" type="pres">
      <dgm:prSet presAssocID="{6EECA224-92EE-4D14-9119-6A479EB76795}" presName="header" presStyleLbl="node1" presStyleIdx="3" presStyleCnt="4"/>
      <dgm:spPr/>
    </dgm:pt>
    <dgm:pt modelId="{FF6F56CD-F99A-410D-BA96-2656597BFFE8}" type="pres">
      <dgm:prSet presAssocID="{C26A74C0-1BD4-4E5B-800C-818C2BC7A6E9}" presName="parTrans" presStyleLbl="sibTrans2D1" presStyleIdx="11" presStyleCnt="13"/>
      <dgm:spPr/>
    </dgm:pt>
    <dgm:pt modelId="{4639C2F0-0B11-44E5-A9E5-5F0B8DED532E}" type="pres">
      <dgm:prSet presAssocID="{9701D902-255C-4E0F-A449-8E0906D4357C}" presName="child" presStyleLbl="alignAccFollowNode1" presStyleIdx="11" presStyleCnt="13" custScaleY="146752">
        <dgm:presLayoutVars>
          <dgm:chMax val="0"/>
          <dgm:bulletEnabled val="1"/>
        </dgm:presLayoutVars>
      </dgm:prSet>
      <dgm:spPr/>
    </dgm:pt>
    <dgm:pt modelId="{9ADE1C32-A408-4444-A04F-455396F6DE8C}" type="pres">
      <dgm:prSet presAssocID="{52E52880-02D8-4297-B2C1-153D65CE7764}" presName="sibTrans" presStyleLbl="sibTrans2D1" presStyleIdx="12" presStyleCnt="13"/>
      <dgm:spPr/>
    </dgm:pt>
    <dgm:pt modelId="{735C78EE-4751-4D9C-AE59-C76F6158F56E}" type="pres">
      <dgm:prSet presAssocID="{40C3858E-054E-4A85-9F98-A9C7C72BC454}" presName="child" presStyleLbl="alignAccFollowNode1" presStyleIdx="12" presStyleCnt="13" custScaleY="146752">
        <dgm:presLayoutVars>
          <dgm:chMax val="0"/>
          <dgm:bulletEnabled val="1"/>
        </dgm:presLayoutVars>
      </dgm:prSet>
      <dgm:spPr/>
    </dgm:pt>
  </dgm:ptLst>
  <dgm:cxnLst>
    <dgm:cxn modelId="{3393A904-E5C5-445C-AD12-A9F4D1113C39}" srcId="{FDC52912-6B5D-4633-883D-E4819219B99D}" destId="{6D75E0F7-FCE5-4EB7-9D9A-C0DC22A3A007}" srcOrd="2" destOrd="0" parTransId="{4B1E0022-5591-4871-93C6-1576F2AED199}" sibTransId="{3C3B7297-73EC-45AA-853F-0A9541F25D73}"/>
    <dgm:cxn modelId="{DB494B0C-683F-445E-A352-D53AE69D2ABB}" type="presOf" srcId="{A865A82F-14BC-47F6-98A7-AC699B2833F2}" destId="{4C002645-9DDF-4915-9EC8-91DA5FF4F65F}" srcOrd="0" destOrd="0" presId="urn:microsoft.com/office/officeart/2005/8/layout/lProcess1"/>
    <dgm:cxn modelId="{92AB210E-7D13-4E05-B49C-343797404CFD}" type="presOf" srcId="{5C961FBD-3E10-42DE-BA7A-8D65412531BF}" destId="{E7610F08-5566-4FE5-930E-57E96D9B54D3}" srcOrd="0" destOrd="0" presId="urn:microsoft.com/office/officeart/2005/8/layout/lProcess1"/>
    <dgm:cxn modelId="{43B14D0F-DFFD-41E7-B960-9DC54962BBAA}" srcId="{6EECA224-92EE-4D14-9119-6A479EB76795}" destId="{40C3858E-054E-4A85-9F98-A9C7C72BC454}" srcOrd="1" destOrd="0" parTransId="{37686D60-800C-4BEF-8FBC-572B78755933}" sibTransId="{40E2484F-378A-442C-9C04-2FC6EACAF4A6}"/>
    <dgm:cxn modelId="{14913712-C629-4811-BDE8-2E90E47AAF7C}" type="presOf" srcId="{E02F9B2A-C159-44A0-84A1-D97B1BD0E2CF}" destId="{D381226E-5BE0-4962-96B3-EFDB3E2D8639}" srcOrd="0" destOrd="0" presId="urn:microsoft.com/office/officeart/2005/8/layout/lProcess1"/>
    <dgm:cxn modelId="{9D3D8915-D492-41D6-8596-61F7C475B269}" type="presOf" srcId="{D982F5DC-430E-4110-8A12-A5A1CAF43465}" destId="{0D3BF530-1623-4392-802E-3DD0AC219806}" srcOrd="0" destOrd="0" presId="urn:microsoft.com/office/officeart/2005/8/layout/lProcess1"/>
    <dgm:cxn modelId="{9ED2E119-5F83-432A-B9BF-EE3B8ACDE8FC}" srcId="{8BE9A3B2-CAE1-4870-A246-B523B021BD9C}" destId="{1E996CBC-C1F5-44A3-86E1-0A215ED61B57}" srcOrd="1" destOrd="0" parTransId="{62615231-326D-4014-AC3A-1888A51F9B1C}" sibTransId="{FA08083A-0C65-4867-9D8E-85B2BD52D912}"/>
    <dgm:cxn modelId="{C4CFB81D-5D4B-417A-A5BA-1A16B8E4A675}" srcId="{8BE9A3B2-CAE1-4870-A246-B523B021BD9C}" destId="{A346DF07-BD23-42AC-B029-F9F37CFEB8E7}" srcOrd="0" destOrd="0" parTransId="{9EF2AE58-FFF1-4DF1-86C9-A2AD5DE0C89C}" sibTransId="{C5FEB86A-36B6-4744-AE25-BB7CE5416F08}"/>
    <dgm:cxn modelId="{CB0DE91D-9A5E-48AD-BF26-B11110DA9DCD}" srcId="{A346DF07-BD23-42AC-B029-F9F37CFEB8E7}" destId="{1B0BD75A-AEB5-4885-8C80-942CC2FAC794}" srcOrd="0" destOrd="0" parTransId="{06D1783C-8EEA-4097-80CB-801257FAA436}" sibTransId="{396905B0-0270-40F2-8813-034B86D43173}"/>
    <dgm:cxn modelId="{7EBB8524-7025-48CE-A8BA-6126CC862E87}" type="presOf" srcId="{CBAAF1F4-F3B4-4B6F-8547-6A5DE60F8110}" destId="{E2F04E63-A564-45DC-AD41-E6126BA5143F}" srcOrd="0" destOrd="0" presId="urn:microsoft.com/office/officeart/2005/8/layout/lProcess1"/>
    <dgm:cxn modelId="{3B22C524-AE09-4C61-9E71-B55C433F07B2}" type="presOf" srcId="{FDC52912-6B5D-4633-883D-E4819219B99D}" destId="{7BF93ADE-3D5C-43EB-BD2A-515A1D3444B6}" srcOrd="0" destOrd="0" presId="urn:microsoft.com/office/officeart/2005/8/layout/lProcess1"/>
    <dgm:cxn modelId="{34F54A29-5E37-4E7F-91C3-E251A97A1B2B}" type="presOf" srcId="{40C3858E-054E-4A85-9F98-A9C7C72BC454}" destId="{735C78EE-4751-4D9C-AE59-C76F6158F56E}" srcOrd="0" destOrd="0" presId="urn:microsoft.com/office/officeart/2005/8/layout/lProcess1"/>
    <dgm:cxn modelId="{6079FF2A-57D4-4617-A214-6425DEF8E2F6}" srcId="{8BE9A3B2-CAE1-4870-A246-B523B021BD9C}" destId="{6EECA224-92EE-4D14-9119-6A479EB76795}" srcOrd="3" destOrd="0" parTransId="{5B95C954-C743-4184-A825-179D5E91CDB0}" sibTransId="{033D0D3D-E277-4DB9-9CC2-B8D0CF370198}"/>
    <dgm:cxn modelId="{E5B00730-0426-4570-BCBB-2AA5B714C769}" type="presOf" srcId="{C7D2FBBA-5A9C-4E20-8C29-B35F9074CE5D}" destId="{C2CD1CE7-5C4C-42DF-903C-543D03AD236C}" srcOrd="0" destOrd="0" presId="urn:microsoft.com/office/officeart/2005/8/layout/lProcess1"/>
    <dgm:cxn modelId="{F14E3136-B71C-4FBC-A216-805E7E6461E9}" srcId="{1E996CBC-C1F5-44A3-86E1-0A215ED61B57}" destId="{5C961FBD-3E10-42DE-BA7A-8D65412531BF}" srcOrd="2" destOrd="0" parTransId="{297FE600-B78F-4537-A908-100ADD702A35}" sibTransId="{C12476EB-1152-4D41-8D0C-BD11435CE8A3}"/>
    <dgm:cxn modelId="{E3747139-9A08-4DAF-AB74-3246CE434E52}" srcId="{8BE9A3B2-CAE1-4870-A246-B523B021BD9C}" destId="{FDC52912-6B5D-4633-883D-E4819219B99D}" srcOrd="2" destOrd="0" parTransId="{678D14D5-5856-414A-829A-84281F8AC016}" sibTransId="{59C01E89-537C-4A2A-AD06-5C1219A1AED6}"/>
    <dgm:cxn modelId="{CAA5483C-1403-46E9-8F57-769548888549}" type="presOf" srcId="{8BE9A3B2-CAE1-4870-A246-B523B021BD9C}" destId="{298DE31B-8DF1-41D3-8A25-AF75FD3E672C}" srcOrd="0" destOrd="0" presId="urn:microsoft.com/office/officeart/2005/8/layout/lProcess1"/>
    <dgm:cxn modelId="{2719785B-493B-474D-925C-9B14C3C48F50}" srcId="{1E996CBC-C1F5-44A3-86E1-0A215ED61B57}" destId="{C441917E-8AFB-4B3A-91CA-A2470AF8BCB6}" srcOrd="0" destOrd="0" parTransId="{D982F5DC-430E-4110-8A12-A5A1CAF43465}" sibTransId="{66FE7FD8-E70A-442D-A685-8CF79BE4792E}"/>
    <dgm:cxn modelId="{EAFE9A5C-CC1E-4276-9326-75AEFD813C3D}" type="presOf" srcId="{1E996CBC-C1F5-44A3-86E1-0A215ED61B57}" destId="{40FB62FB-B003-4135-9502-2ED2864A5F35}" srcOrd="0" destOrd="0" presId="urn:microsoft.com/office/officeart/2005/8/layout/lProcess1"/>
    <dgm:cxn modelId="{52A6175D-687A-4D0C-96B0-F8A24ADD23E6}" type="presOf" srcId="{3C3B7297-73EC-45AA-853F-0A9541F25D73}" destId="{0A5FDCDE-0F7B-47B3-9557-6CFB54DE12A4}" srcOrd="0" destOrd="0" presId="urn:microsoft.com/office/officeart/2005/8/layout/lProcess1"/>
    <dgm:cxn modelId="{D3115D63-8BB0-4DA8-B2DE-C81367E32AC2}" type="presOf" srcId="{C12476EB-1152-4D41-8D0C-BD11435CE8A3}" destId="{B38D3A8D-2E84-445A-A9D4-E1DAE5CA273F}" srcOrd="0" destOrd="0" presId="urn:microsoft.com/office/officeart/2005/8/layout/lProcess1"/>
    <dgm:cxn modelId="{EA440346-14BE-4588-AB09-54AA9B9ABDD3}" srcId="{1E996CBC-C1F5-44A3-86E1-0A215ED61B57}" destId="{299BCC93-9F86-400A-854C-D029E03605DD}" srcOrd="3" destOrd="0" parTransId="{435BAA91-42BA-4D29-80BB-7CCC01226E6F}" sibTransId="{BCCC1986-46C0-4E81-99CA-D78A73EBDA84}"/>
    <dgm:cxn modelId="{A3811146-829C-4443-846E-720B0AFA2C29}" srcId="{FDC52912-6B5D-4633-883D-E4819219B99D}" destId="{C7D2FBBA-5A9C-4E20-8C29-B35F9074CE5D}" srcOrd="1" destOrd="0" parTransId="{62E3F319-6E1B-4944-8C19-3F645958FB01}" sibTransId="{CBAAF1F4-F3B4-4B6F-8547-6A5DE60F8110}"/>
    <dgm:cxn modelId="{4E1DD746-F82F-44A3-AC45-9F7A37BB3478}" type="presOf" srcId="{A346DF07-BD23-42AC-B029-F9F37CFEB8E7}" destId="{382C770F-42D6-4B7E-9204-4DEDCF018EDB}" srcOrd="0" destOrd="0" presId="urn:microsoft.com/office/officeart/2005/8/layout/lProcess1"/>
    <dgm:cxn modelId="{2F9D776D-FA00-49D9-ADE5-85301184C1E4}" type="presOf" srcId="{60C216FD-FCDF-445F-A98E-A1B0CB89FDF1}" destId="{6ACFE7D5-EE51-45CE-A724-E378416ECE42}" srcOrd="0" destOrd="0" presId="urn:microsoft.com/office/officeart/2005/8/layout/lProcess1"/>
    <dgm:cxn modelId="{8847E778-781E-4590-8913-839C68A77429}" type="presOf" srcId="{52E52880-02D8-4297-B2C1-153D65CE7764}" destId="{9ADE1C32-A408-4444-A04F-455396F6DE8C}" srcOrd="0" destOrd="0" presId="urn:microsoft.com/office/officeart/2005/8/layout/lProcess1"/>
    <dgm:cxn modelId="{9351357A-8B73-4DA2-A662-6FB68EFC9524}" type="presOf" srcId="{9BD2FB16-3FAD-4544-941F-BAB946665C8F}" destId="{5CEDA31A-72C3-4AAE-9A89-B73EFD969EA8}" srcOrd="0" destOrd="0" presId="urn:microsoft.com/office/officeart/2005/8/layout/lProcess1"/>
    <dgm:cxn modelId="{7054987D-5595-4DC3-8422-5D2156558028}" type="presOf" srcId="{66FE7FD8-E70A-442D-A685-8CF79BE4792E}" destId="{5107AB4A-C0F9-445D-B1C7-018E2C82AF47}" srcOrd="0" destOrd="0" presId="urn:microsoft.com/office/officeart/2005/8/layout/lProcess1"/>
    <dgm:cxn modelId="{978A8985-F4A0-4D6D-97A3-70D0EA1E5C03}" srcId="{6EECA224-92EE-4D14-9119-6A479EB76795}" destId="{9701D902-255C-4E0F-A449-8E0906D4357C}" srcOrd="0" destOrd="0" parTransId="{C26A74C0-1BD4-4E5B-800C-818C2BC7A6E9}" sibTransId="{52E52880-02D8-4297-B2C1-153D65CE7764}"/>
    <dgm:cxn modelId="{A2F50F87-5304-4D4D-9DC2-35C4AF490BCD}" type="presOf" srcId="{6D75E0F7-FCE5-4EB7-9D9A-C0DC22A3A007}" destId="{9EE4A265-69DF-496A-8318-A0041F966F99}" srcOrd="0" destOrd="0" presId="urn:microsoft.com/office/officeart/2005/8/layout/lProcess1"/>
    <dgm:cxn modelId="{C781AE9D-7D69-4896-8C7C-6DC0F594C0E5}" type="presOf" srcId="{53FB7621-4469-463B-B33F-229096BD5FC8}" destId="{C800F062-29E4-412A-BCD8-550515E99198}" srcOrd="0" destOrd="0" presId="urn:microsoft.com/office/officeart/2005/8/layout/lProcess1"/>
    <dgm:cxn modelId="{9321A1A2-C37B-4ADB-96BC-722D98DDA683}" srcId="{FDC52912-6B5D-4633-883D-E4819219B99D}" destId="{53FB7621-4469-463B-B33F-229096BD5FC8}" srcOrd="0" destOrd="0" parTransId="{AD71BEA4-C352-42C3-A7CC-F6497B45BA5B}" sibTransId="{A865A82F-14BC-47F6-98A7-AC699B2833F2}"/>
    <dgm:cxn modelId="{15C85AA3-2FC6-4958-9C79-FAB2F2E21CB3}" type="presOf" srcId="{95E6EC4B-5652-4C6C-AFA4-F07B7D3F7008}" destId="{C085A5F7-72FF-41EF-BE36-EBB0CE83C040}" srcOrd="0" destOrd="0" presId="urn:microsoft.com/office/officeart/2005/8/layout/lProcess1"/>
    <dgm:cxn modelId="{AD15A2A6-6B89-498A-85B8-28476BBC92D2}" type="presOf" srcId="{C441917E-8AFB-4B3A-91CA-A2470AF8BCB6}" destId="{6781CD6C-1C1C-4352-BE28-5E9C4C22C9DE}" srcOrd="0" destOrd="0" presId="urn:microsoft.com/office/officeart/2005/8/layout/lProcess1"/>
    <dgm:cxn modelId="{CF4D0CAB-7D34-4F86-A651-569FF969DAB4}" type="presOf" srcId="{6EECA224-92EE-4D14-9119-6A479EB76795}" destId="{F6C03DBE-3826-468C-989D-EFC450CBE8DD}" srcOrd="0" destOrd="0" presId="urn:microsoft.com/office/officeart/2005/8/layout/lProcess1"/>
    <dgm:cxn modelId="{411DBDAB-C919-4A6E-84FC-34694C430098}" type="presOf" srcId="{299BCC93-9F86-400A-854C-D029E03605DD}" destId="{54E2E447-796A-4431-85B6-C6FD8F07F995}" srcOrd="0" destOrd="0" presId="urn:microsoft.com/office/officeart/2005/8/layout/lProcess1"/>
    <dgm:cxn modelId="{682F0BAC-9B71-43EB-82AC-DEB15FAD1759}" type="presOf" srcId="{AD71BEA4-C352-42C3-A7CC-F6497B45BA5B}" destId="{A0BCAC76-78FB-47C6-8784-E7F4CE5C9369}" srcOrd="0" destOrd="0" presId="urn:microsoft.com/office/officeart/2005/8/layout/lProcess1"/>
    <dgm:cxn modelId="{442AA2B1-D712-48AB-8E82-FE4C46A7F6D4}" type="presOf" srcId="{396905B0-0270-40F2-8813-034B86D43173}" destId="{A1F6D52A-B5AA-4DAB-A335-6AD2704DFC4F}" srcOrd="0" destOrd="0" presId="urn:microsoft.com/office/officeart/2005/8/layout/lProcess1"/>
    <dgm:cxn modelId="{58C70BB6-2BEB-4D9E-B317-A0680178BC99}" srcId="{FDC52912-6B5D-4633-883D-E4819219B99D}" destId="{7CBB7885-EA5A-4E81-A4CE-CEAB07D52D44}" srcOrd="3" destOrd="0" parTransId="{716E2ED1-720F-4EC8-BD98-CFCFAA45A55F}" sibTransId="{61352875-8A7C-41EF-BF8B-B1F9DB9DA8A1}"/>
    <dgm:cxn modelId="{498897BC-495D-4BC1-BCD6-0D2EE9556059}" type="presOf" srcId="{9701D902-255C-4E0F-A449-8E0906D4357C}" destId="{4639C2F0-0B11-44E5-A9E5-5F0B8DED532E}" srcOrd="0" destOrd="0" presId="urn:microsoft.com/office/officeart/2005/8/layout/lProcess1"/>
    <dgm:cxn modelId="{D3E782C2-9E57-4BE1-8ECB-4444459F218D}" type="presOf" srcId="{C26A74C0-1BD4-4E5B-800C-818C2BC7A6E9}" destId="{FF6F56CD-F99A-410D-BA96-2656597BFFE8}" srcOrd="0" destOrd="0" presId="urn:microsoft.com/office/officeart/2005/8/layout/lProcess1"/>
    <dgm:cxn modelId="{4D311CC3-2D1F-403F-BAD4-9C2111D36B44}" type="presOf" srcId="{1B0BD75A-AEB5-4885-8C80-942CC2FAC794}" destId="{559D3DD9-5B48-4A0F-BD24-BEA90E056FAB}" srcOrd="0" destOrd="0" presId="urn:microsoft.com/office/officeart/2005/8/layout/lProcess1"/>
    <dgm:cxn modelId="{FC30CFDB-15A8-4144-ACDB-BF065F73C6E7}" type="presOf" srcId="{06D1783C-8EEA-4097-80CB-801257FAA436}" destId="{0E72FD51-A14A-412C-967B-01D28B037488}" srcOrd="0" destOrd="0" presId="urn:microsoft.com/office/officeart/2005/8/layout/lProcess1"/>
    <dgm:cxn modelId="{EE09D4DB-26CD-41A9-B399-DB823B620EDE}" srcId="{A346DF07-BD23-42AC-B029-F9F37CFEB8E7}" destId="{9BD2FB16-3FAD-4544-941F-BAB946665C8F}" srcOrd="1" destOrd="0" parTransId="{A32EC08A-4818-44BA-A596-E15CDC1E58D3}" sibTransId="{95E6EC4B-5652-4C6C-AFA4-F07B7D3F7008}"/>
    <dgm:cxn modelId="{F4D400F2-148B-4F02-AC6A-4AFDD3A05312}" type="presOf" srcId="{7CBB7885-EA5A-4E81-A4CE-CEAB07D52D44}" destId="{81039641-41DF-4D77-A8C0-A2D03AB55F72}" srcOrd="0" destOrd="0" presId="urn:microsoft.com/office/officeart/2005/8/layout/lProcess1"/>
    <dgm:cxn modelId="{F873C1F2-AB0D-4367-A331-C67BFFEC0A80}" srcId="{1E996CBC-C1F5-44A3-86E1-0A215ED61B57}" destId="{E02F9B2A-C159-44A0-84A1-D97B1BD0E2CF}" srcOrd="1" destOrd="0" parTransId="{6C7957EC-F941-4864-BE82-C92EFC755DC8}" sibTransId="{5D19D1C3-519C-491F-B1AC-5EC5D1181863}"/>
    <dgm:cxn modelId="{7E7180F9-730A-45A7-815A-4F9E6DE06D70}" srcId="{A346DF07-BD23-42AC-B029-F9F37CFEB8E7}" destId="{60C216FD-FCDF-445F-A98E-A1B0CB89FDF1}" srcOrd="2" destOrd="0" parTransId="{82D01253-4E67-4C2A-A3FA-35AA0A7EAAC0}" sibTransId="{6A60815B-518D-4B61-8CBE-85F4C1E004C6}"/>
    <dgm:cxn modelId="{66B7BBFF-4BB0-480D-BA38-A59C8A69E86D}" type="presOf" srcId="{5D19D1C3-519C-491F-B1AC-5EC5D1181863}" destId="{0273FF0D-8F02-463F-9D3E-E4AB05033811}" srcOrd="0" destOrd="0" presId="urn:microsoft.com/office/officeart/2005/8/layout/lProcess1"/>
    <dgm:cxn modelId="{988758E4-FAA1-45B4-BB50-D32BFFA891BF}" type="presParOf" srcId="{298DE31B-8DF1-41D3-8A25-AF75FD3E672C}" destId="{F0522886-B645-450D-9495-EAA8EAAA0A12}" srcOrd="0" destOrd="0" presId="urn:microsoft.com/office/officeart/2005/8/layout/lProcess1"/>
    <dgm:cxn modelId="{4E6F25C0-7DC3-4CD9-9CE4-E576F572BC43}" type="presParOf" srcId="{F0522886-B645-450D-9495-EAA8EAAA0A12}" destId="{382C770F-42D6-4B7E-9204-4DEDCF018EDB}" srcOrd="0" destOrd="0" presId="urn:microsoft.com/office/officeart/2005/8/layout/lProcess1"/>
    <dgm:cxn modelId="{C3D7D4EC-E040-4857-9B47-020963D31EA5}" type="presParOf" srcId="{F0522886-B645-450D-9495-EAA8EAAA0A12}" destId="{0E72FD51-A14A-412C-967B-01D28B037488}" srcOrd="1" destOrd="0" presId="urn:microsoft.com/office/officeart/2005/8/layout/lProcess1"/>
    <dgm:cxn modelId="{2B307F87-679B-4447-8238-8DB08F7A13FF}" type="presParOf" srcId="{F0522886-B645-450D-9495-EAA8EAAA0A12}" destId="{559D3DD9-5B48-4A0F-BD24-BEA90E056FAB}" srcOrd="2" destOrd="0" presId="urn:microsoft.com/office/officeart/2005/8/layout/lProcess1"/>
    <dgm:cxn modelId="{8C86ACE6-3F13-4F3F-A432-0F37D21CEBA7}" type="presParOf" srcId="{F0522886-B645-450D-9495-EAA8EAAA0A12}" destId="{A1F6D52A-B5AA-4DAB-A335-6AD2704DFC4F}" srcOrd="3" destOrd="0" presId="urn:microsoft.com/office/officeart/2005/8/layout/lProcess1"/>
    <dgm:cxn modelId="{AFD960CC-0934-4EF8-A0EB-61CA54C48267}" type="presParOf" srcId="{F0522886-B645-450D-9495-EAA8EAAA0A12}" destId="{5CEDA31A-72C3-4AAE-9A89-B73EFD969EA8}" srcOrd="4" destOrd="0" presId="urn:microsoft.com/office/officeart/2005/8/layout/lProcess1"/>
    <dgm:cxn modelId="{20AA2FBC-399D-41E8-A777-5D292A6B6CFA}" type="presParOf" srcId="{F0522886-B645-450D-9495-EAA8EAAA0A12}" destId="{C085A5F7-72FF-41EF-BE36-EBB0CE83C040}" srcOrd="5" destOrd="0" presId="urn:microsoft.com/office/officeart/2005/8/layout/lProcess1"/>
    <dgm:cxn modelId="{533360A2-0253-4F23-89DF-4470E54CF20A}" type="presParOf" srcId="{F0522886-B645-450D-9495-EAA8EAAA0A12}" destId="{6ACFE7D5-EE51-45CE-A724-E378416ECE42}" srcOrd="6" destOrd="0" presId="urn:microsoft.com/office/officeart/2005/8/layout/lProcess1"/>
    <dgm:cxn modelId="{281D1860-73FE-4243-937D-898901A02FAB}" type="presParOf" srcId="{298DE31B-8DF1-41D3-8A25-AF75FD3E672C}" destId="{7738D3B8-186A-4C6F-A8E4-382A20C54CE3}" srcOrd="1" destOrd="0" presId="urn:microsoft.com/office/officeart/2005/8/layout/lProcess1"/>
    <dgm:cxn modelId="{C020595B-C773-4B5F-B8EB-1AA8CB4A1323}" type="presParOf" srcId="{298DE31B-8DF1-41D3-8A25-AF75FD3E672C}" destId="{F6B98BBB-C609-4DD9-B94E-3E2C50D2E3E1}" srcOrd="2" destOrd="0" presId="urn:microsoft.com/office/officeart/2005/8/layout/lProcess1"/>
    <dgm:cxn modelId="{C433509A-7DE9-4F0B-93FD-A240173F6BAE}" type="presParOf" srcId="{F6B98BBB-C609-4DD9-B94E-3E2C50D2E3E1}" destId="{40FB62FB-B003-4135-9502-2ED2864A5F35}" srcOrd="0" destOrd="0" presId="urn:microsoft.com/office/officeart/2005/8/layout/lProcess1"/>
    <dgm:cxn modelId="{56499F8C-D1C0-42B8-B147-F3F0C2D09BF1}" type="presParOf" srcId="{F6B98BBB-C609-4DD9-B94E-3E2C50D2E3E1}" destId="{0D3BF530-1623-4392-802E-3DD0AC219806}" srcOrd="1" destOrd="0" presId="urn:microsoft.com/office/officeart/2005/8/layout/lProcess1"/>
    <dgm:cxn modelId="{6A8E1F7D-F595-466A-BA8C-A2888ABDCB91}" type="presParOf" srcId="{F6B98BBB-C609-4DD9-B94E-3E2C50D2E3E1}" destId="{6781CD6C-1C1C-4352-BE28-5E9C4C22C9DE}" srcOrd="2" destOrd="0" presId="urn:microsoft.com/office/officeart/2005/8/layout/lProcess1"/>
    <dgm:cxn modelId="{4DC20B0C-8F13-4B8B-865E-51852554F252}" type="presParOf" srcId="{F6B98BBB-C609-4DD9-B94E-3E2C50D2E3E1}" destId="{5107AB4A-C0F9-445D-B1C7-018E2C82AF47}" srcOrd="3" destOrd="0" presId="urn:microsoft.com/office/officeart/2005/8/layout/lProcess1"/>
    <dgm:cxn modelId="{7B7C3960-25AF-4081-AE48-00B06A135FAC}" type="presParOf" srcId="{F6B98BBB-C609-4DD9-B94E-3E2C50D2E3E1}" destId="{D381226E-5BE0-4962-96B3-EFDB3E2D8639}" srcOrd="4" destOrd="0" presId="urn:microsoft.com/office/officeart/2005/8/layout/lProcess1"/>
    <dgm:cxn modelId="{48415A9A-BFCD-4699-BC49-F2EF92147EA0}" type="presParOf" srcId="{F6B98BBB-C609-4DD9-B94E-3E2C50D2E3E1}" destId="{0273FF0D-8F02-463F-9D3E-E4AB05033811}" srcOrd="5" destOrd="0" presId="urn:microsoft.com/office/officeart/2005/8/layout/lProcess1"/>
    <dgm:cxn modelId="{93672B21-F747-43D6-AA8F-22CD8C6542AD}" type="presParOf" srcId="{F6B98BBB-C609-4DD9-B94E-3E2C50D2E3E1}" destId="{E7610F08-5566-4FE5-930E-57E96D9B54D3}" srcOrd="6" destOrd="0" presId="urn:microsoft.com/office/officeart/2005/8/layout/lProcess1"/>
    <dgm:cxn modelId="{F29D2034-5FE0-4DB0-AA26-1BE9A5973D5E}" type="presParOf" srcId="{F6B98BBB-C609-4DD9-B94E-3E2C50D2E3E1}" destId="{B38D3A8D-2E84-445A-A9D4-E1DAE5CA273F}" srcOrd="7" destOrd="0" presId="urn:microsoft.com/office/officeart/2005/8/layout/lProcess1"/>
    <dgm:cxn modelId="{29777CE0-E3A0-4030-920F-EC3873FE5F16}" type="presParOf" srcId="{F6B98BBB-C609-4DD9-B94E-3E2C50D2E3E1}" destId="{54E2E447-796A-4431-85B6-C6FD8F07F995}" srcOrd="8" destOrd="0" presId="urn:microsoft.com/office/officeart/2005/8/layout/lProcess1"/>
    <dgm:cxn modelId="{037C737B-6490-4702-8C66-286BFA55DF14}" type="presParOf" srcId="{298DE31B-8DF1-41D3-8A25-AF75FD3E672C}" destId="{E2614528-5F26-4A81-BCCE-37977D3AF183}" srcOrd="3" destOrd="0" presId="urn:microsoft.com/office/officeart/2005/8/layout/lProcess1"/>
    <dgm:cxn modelId="{A3CA16E3-00E9-4DC8-94DA-F788F0EEB94D}" type="presParOf" srcId="{298DE31B-8DF1-41D3-8A25-AF75FD3E672C}" destId="{AB1B8DF3-AE60-4DE0-86D5-1D654148A4C4}" srcOrd="4" destOrd="0" presId="urn:microsoft.com/office/officeart/2005/8/layout/lProcess1"/>
    <dgm:cxn modelId="{1EF02CF9-1530-474A-97C7-F42456800B71}" type="presParOf" srcId="{AB1B8DF3-AE60-4DE0-86D5-1D654148A4C4}" destId="{7BF93ADE-3D5C-43EB-BD2A-515A1D3444B6}" srcOrd="0" destOrd="0" presId="urn:microsoft.com/office/officeart/2005/8/layout/lProcess1"/>
    <dgm:cxn modelId="{2676B997-AFBC-4BBE-81A1-8024B9CD82A7}" type="presParOf" srcId="{AB1B8DF3-AE60-4DE0-86D5-1D654148A4C4}" destId="{A0BCAC76-78FB-47C6-8784-E7F4CE5C9369}" srcOrd="1" destOrd="0" presId="urn:microsoft.com/office/officeart/2005/8/layout/lProcess1"/>
    <dgm:cxn modelId="{8386FD0F-4A51-4174-8686-645E454A2DD0}" type="presParOf" srcId="{AB1B8DF3-AE60-4DE0-86D5-1D654148A4C4}" destId="{C800F062-29E4-412A-BCD8-550515E99198}" srcOrd="2" destOrd="0" presId="urn:microsoft.com/office/officeart/2005/8/layout/lProcess1"/>
    <dgm:cxn modelId="{1293362F-4862-4F2B-99E1-F8BA62756BB7}" type="presParOf" srcId="{AB1B8DF3-AE60-4DE0-86D5-1D654148A4C4}" destId="{4C002645-9DDF-4915-9EC8-91DA5FF4F65F}" srcOrd="3" destOrd="0" presId="urn:microsoft.com/office/officeart/2005/8/layout/lProcess1"/>
    <dgm:cxn modelId="{415B37D5-9616-4402-9AC0-133640ACE1EF}" type="presParOf" srcId="{AB1B8DF3-AE60-4DE0-86D5-1D654148A4C4}" destId="{C2CD1CE7-5C4C-42DF-903C-543D03AD236C}" srcOrd="4" destOrd="0" presId="urn:microsoft.com/office/officeart/2005/8/layout/lProcess1"/>
    <dgm:cxn modelId="{FFA4029E-D429-4BCF-975C-640A427BBBB6}" type="presParOf" srcId="{AB1B8DF3-AE60-4DE0-86D5-1D654148A4C4}" destId="{E2F04E63-A564-45DC-AD41-E6126BA5143F}" srcOrd="5" destOrd="0" presId="urn:microsoft.com/office/officeart/2005/8/layout/lProcess1"/>
    <dgm:cxn modelId="{982E4344-DC51-4B03-A596-CB4479B68666}" type="presParOf" srcId="{AB1B8DF3-AE60-4DE0-86D5-1D654148A4C4}" destId="{9EE4A265-69DF-496A-8318-A0041F966F99}" srcOrd="6" destOrd="0" presId="urn:microsoft.com/office/officeart/2005/8/layout/lProcess1"/>
    <dgm:cxn modelId="{111BCBCE-7F84-4CA4-AB65-232567A485A4}" type="presParOf" srcId="{AB1B8DF3-AE60-4DE0-86D5-1D654148A4C4}" destId="{0A5FDCDE-0F7B-47B3-9557-6CFB54DE12A4}" srcOrd="7" destOrd="0" presId="urn:microsoft.com/office/officeart/2005/8/layout/lProcess1"/>
    <dgm:cxn modelId="{63924B84-1627-428F-A5BB-395B8183137E}" type="presParOf" srcId="{AB1B8DF3-AE60-4DE0-86D5-1D654148A4C4}" destId="{81039641-41DF-4D77-A8C0-A2D03AB55F72}" srcOrd="8" destOrd="0" presId="urn:microsoft.com/office/officeart/2005/8/layout/lProcess1"/>
    <dgm:cxn modelId="{3ADC1C61-016F-475E-8EBA-6D9208439F2C}" type="presParOf" srcId="{298DE31B-8DF1-41D3-8A25-AF75FD3E672C}" destId="{37B85E02-C28E-4F00-876C-1A19C45FFE3E}" srcOrd="5" destOrd="0" presId="urn:microsoft.com/office/officeart/2005/8/layout/lProcess1"/>
    <dgm:cxn modelId="{C67C6625-749E-4E1C-8790-10D68FB116EA}" type="presParOf" srcId="{298DE31B-8DF1-41D3-8A25-AF75FD3E672C}" destId="{1FBA4C83-3D53-444F-BDDA-B33045A82653}" srcOrd="6" destOrd="0" presId="urn:microsoft.com/office/officeart/2005/8/layout/lProcess1"/>
    <dgm:cxn modelId="{BD69C7BD-5E06-428D-9F46-F430979AC52E}" type="presParOf" srcId="{1FBA4C83-3D53-444F-BDDA-B33045A82653}" destId="{F6C03DBE-3826-468C-989D-EFC450CBE8DD}" srcOrd="0" destOrd="0" presId="urn:microsoft.com/office/officeart/2005/8/layout/lProcess1"/>
    <dgm:cxn modelId="{29D17C30-5365-4D9F-A2D9-57EF15313E75}" type="presParOf" srcId="{1FBA4C83-3D53-444F-BDDA-B33045A82653}" destId="{FF6F56CD-F99A-410D-BA96-2656597BFFE8}" srcOrd="1" destOrd="0" presId="urn:microsoft.com/office/officeart/2005/8/layout/lProcess1"/>
    <dgm:cxn modelId="{CD03099A-464A-4C5F-BE33-3A875B4AB73F}" type="presParOf" srcId="{1FBA4C83-3D53-444F-BDDA-B33045A82653}" destId="{4639C2F0-0B11-44E5-A9E5-5F0B8DED532E}" srcOrd="2" destOrd="0" presId="urn:microsoft.com/office/officeart/2005/8/layout/lProcess1"/>
    <dgm:cxn modelId="{FCC12619-59CB-4914-88E7-2AA202695561}" type="presParOf" srcId="{1FBA4C83-3D53-444F-BDDA-B33045A82653}" destId="{9ADE1C32-A408-4444-A04F-455396F6DE8C}" srcOrd="3" destOrd="0" presId="urn:microsoft.com/office/officeart/2005/8/layout/lProcess1"/>
    <dgm:cxn modelId="{5F0CC0DE-8C1E-4AD5-812A-D8F48A8C759E}" type="presParOf" srcId="{1FBA4C83-3D53-444F-BDDA-B33045A82653}" destId="{735C78EE-4751-4D9C-AE59-C76F6158F56E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2709E1-A2CB-443A-941F-AEBF586FC48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6202B4C6-1438-40CF-A8B2-C2E42BBF752E}">
      <dgm:prSet phldrT="[Texto]" custT="1"/>
      <dgm:spPr/>
      <dgm:t>
        <a:bodyPr/>
        <a:lstStyle/>
        <a:p>
          <a:r>
            <a:rPr lang="es-ES" sz="1800" b="0" i="0" u="none" dirty="0"/>
            <a:t>Manejar varios lenguajes de programación</a:t>
          </a:r>
          <a:endParaRPr lang="es-ES" sz="1800" b="0" dirty="0"/>
        </a:p>
      </dgm:t>
    </dgm:pt>
    <dgm:pt modelId="{70473249-3F44-4628-9622-2F0E39D0678C}" type="parTrans" cxnId="{B8E75F60-4417-4BE8-AE4A-3E278E75CC41}">
      <dgm:prSet/>
      <dgm:spPr/>
      <dgm:t>
        <a:bodyPr/>
        <a:lstStyle/>
        <a:p>
          <a:endParaRPr lang="es-ES"/>
        </a:p>
      </dgm:t>
    </dgm:pt>
    <dgm:pt modelId="{60F29510-503A-4501-B562-2D1E6D3EF442}" type="sibTrans" cxnId="{B8E75F60-4417-4BE8-AE4A-3E278E75CC41}">
      <dgm:prSet/>
      <dgm:spPr/>
      <dgm:t>
        <a:bodyPr/>
        <a:lstStyle/>
        <a:p>
          <a:endParaRPr lang="es-ES"/>
        </a:p>
      </dgm:t>
    </dgm:pt>
    <dgm:pt modelId="{D6EB842F-D7E9-4800-B7F3-DF68BEBBF3AF}">
      <dgm:prSet phldrT="[Texto]" custT="1"/>
      <dgm:spPr/>
      <dgm:t>
        <a:bodyPr/>
        <a:lstStyle/>
        <a:p>
          <a:r>
            <a:rPr lang="es-ES" sz="1600" b="0" i="0" u="none" dirty="0"/>
            <a:t>Trabajar con Bootstrap facilita encontrar plantillas personalizadas.</a:t>
          </a:r>
          <a:endParaRPr lang="es-ES" sz="1600" b="0" dirty="0"/>
        </a:p>
      </dgm:t>
    </dgm:pt>
    <dgm:pt modelId="{0193390F-2D2D-4B1E-9B5C-3A442E5CA623}" type="parTrans" cxnId="{D7AC2E79-EC6D-4059-ABA4-5E738AC2C7F6}">
      <dgm:prSet/>
      <dgm:spPr/>
      <dgm:t>
        <a:bodyPr/>
        <a:lstStyle/>
        <a:p>
          <a:endParaRPr lang="es-ES"/>
        </a:p>
      </dgm:t>
    </dgm:pt>
    <dgm:pt modelId="{F3B074DF-655B-416E-89F7-B19F72745677}" type="sibTrans" cxnId="{D7AC2E79-EC6D-4059-ABA4-5E738AC2C7F6}">
      <dgm:prSet/>
      <dgm:spPr/>
      <dgm:t>
        <a:bodyPr/>
        <a:lstStyle/>
        <a:p>
          <a:endParaRPr lang="es-ES"/>
        </a:p>
      </dgm:t>
    </dgm:pt>
    <dgm:pt modelId="{C67DD337-8E4F-4DA1-9459-D4B2A3EC2142}">
      <dgm:prSet phldrT="[Texto]" custT="1"/>
      <dgm:spPr/>
      <dgm:t>
        <a:bodyPr/>
        <a:lstStyle/>
        <a:p>
          <a:r>
            <a:rPr lang="es-ES" sz="1800" b="0" i="0" u="none"/>
            <a:t>Orden en todas las carpetas</a:t>
          </a:r>
          <a:endParaRPr lang="es-ES" sz="1800" b="0" dirty="0"/>
        </a:p>
      </dgm:t>
    </dgm:pt>
    <dgm:pt modelId="{97192C2F-5B9A-4E42-9135-6CD97843FFBF}" type="parTrans" cxnId="{B4EE0A10-928A-4DC5-B2A2-11155E14BC64}">
      <dgm:prSet/>
      <dgm:spPr/>
      <dgm:t>
        <a:bodyPr/>
        <a:lstStyle/>
        <a:p>
          <a:endParaRPr lang="es-ES"/>
        </a:p>
      </dgm:t>
    </dgm:pt>
    <dgm:pt modelId="{A0A26F07-3D35-48FD-AA03-AEE7251E629B}" type="sibTrans" cxnId="{B4EE0A10-928A-4DC5-B2A2-11155E14BC64}">
      <dgm:prSet/>
      <dgm:spPr/>
      <dgm:t>
        <a:bodyPr/>
        <a:lstStyle/>
        <a:p>
          <a:endParaRPr lang="es-ES"/>
        </a:p>
      </dgm:t>
    </dgm:pt>
    <dgm:pt modelId="{F3E7D4B7-6E80-420E-8D2E-8EAB58255A46}">
      <dgm:prSet phldrT="[Texto]" custT="1"/>
      <dgm:spPr/>
      <dgm:t>
        <a:bodyPr/>
        <a:lstStyle/>
        <a:p>
          <a:r>
            <a:rPr lang="es-ES" sz="1600" b="1" i="0" u="none"/>
            <a:t>Punto negativo:</a:t>
          </a:r>
          <a:r>
            <a:rPr lang="es-ES" sz="1600" b="0" i="0" u="none"/>
            <a:t> el</a:t>
          </a:r>
          <a:r>
            <a:rPr lang="es-ES" sz="1600" b="1" i="0" u="none"/>
            <a:t> </a:t>
          </a:r>
          <a:r>
            <a:rPr lang="es-ES" sz="1600" b="0" i="0" u="none"/>
            <a:t>hecho de tener que poner muchas rutas dificulta la búsqueda de soluciones </a:t>
          </a:r>
          <a:endParaRPr lang="es-ES" sz="1600" dirty="0"/>
        </a:p>
      </dgm:t>
    </dgm:pt>
    <dgm:pt modelId="{B8FBE90E-9AA4-43EC-92BB-3B7D5D36767E}" type="parTrans" cxnId="{3878483D-B0C6-4752-B37A-5F755EEE6E66}">
      <dgm:prSet/>
      <dgm:spPr/>
      <dgm:t>
        <a:bodyPr/>
        <a:lstStyle/>
        <a:p>
          <a:endParaRPr lang="es-ES"/>
        </a:p>
      </dgm:t>
    </dgm:pt>
    <dgm:pt modelId="{28631CB1-79EB-4883-B292-ED8C9617AA06}" type="sibTrans" cxnId="{3878483D-B0C6-4752-B37A-5F755EEE6E66}">
      <dgm:prSet/>
      <dgm:spPr/>
      <dgm:t>
        <a:bodyPr/>
        <a:lstStyle/>
        <a:p>
          <a:endParaRPr lang="es-ES"/>
        </a:p>
      </dgm:t>
    </dgm:pt>
    <dgm:pt modelId="{FC469620-7EEA-4D3C-A214-005187A740CC}" type="pres">
      <dgm:prSet presAssocID="{B62709E1-A2CB-443A-941F-AEBF586FC489}" presName="Name0" presStyleCnt="0">
        <dgm:presLayoutVars>
          <dgm:dir/>
          <dgm:resizeHandles val="exact"/>
        </dgm:presLayoutVars>
      </dgm:prSet>
      <dgm:spPr/>
    </dgm:pt>
    <dgm:pt modelId="{2397253C-889D-4C68-A8AD-61680DAD2E61}" type="pres">
      <dgm:prSet presAssocID="{6202B4C6-1438-40CF-A8B2-C2E42BBF752E}" presName="composite" presStyleCnt="0"/>
      <dgm:spPr/>
    </dgm:pt>
    <dgm:pt modelId="{92B0F5EF-EFDB-4AF5-AC7E-36515D34E548}" type="pres">
      <dgm:prSet presAssocID="{6202B4C6-1438-40CF-A8B2-C2E42BBF752E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0F31A706-BDEC-44EA-8CDF-17BEFD1617CA}" type="pres">
      <dgm:prSet presAssocID="{6202B4C6-1438-40CF-A8B2-C2E42BBF752E}" presName="wedgeRectCallout1" presStyleLbl="node1" presStyleIdx="0" presStyleCnt="4" custScaleX="106894" custScaleY="111657">
        <dgm:presLayoutVars>
          <dgm:bulletEnabled val="1"/>
        </dgm:presLayoutVars>
      </dgm:prSet>
      <dgm:spPr/>
    </dgm:pt>
    <dgm:pt modelId="{3C045250-D942-4F02-9A00-65A83A8DF6DA}" type="pres">
      <dgm:prSet presAssocID="{60F29510-503A-4501-B562-2D1E6D3EF442}" presName="sibTrans" presStyleCnt="0"/>
      <dgm:spPr/>
    </dgm:pt>
    <dgm:pt modelId="{CC1E1A8C-ACE3-4A35-AF94-311EE404547D}" type="pres">
      <dgm:prSet presAssocID="{D6EB842F-D7E9-4800-B7F3-DF68BEBBF3AF}" presName="composite" presStyleCnt="0"/>
      <dgm:spPr/>
    </dgm:pt>
    <dgm:pt modelId="{F8771E0E-B238-4AEF-B70E-97CCFC8D6381}" type="pres">
      <dgm:prSet presAssocID="{D6EB842F-D7E9-4800-B7F3-DF68BEBBF3AF}" presName="rect1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248029C3-E09C-47B4-B5CC-1705715F2EA6}" type="pres">
      <dgm:prSet presAssocID="{D6EB842F-D7E9-4800-B7F3-DF68BEBBF3AF}" presName="wedgeRectCallout1" presStyleLbl="node1" presStyleIdx="1" presStyleCnt="4">
        <dgm:presLayoutVars>
          <dgm:bulletEnabled val="1"/>
        </dgm:presLayoutVars>
      </dgm:prSet>
      <dgm:spPr/>
    </dgm:pt>
    <dgm:pt modelId="{4140B134-7EC4-4607-A477-1D5A5673F3D3}" type="pres">
      <dgm:prSet presAssocID="{F3B074DF-655B-416E-89F7-B19F72745677}" presName="sibTrans" presStyleCnt="0"/>
      <dgm:spPr/>
    </dgm:pt>
    <dgm:pt modelId="{EAC4CCCE-3819-4409-AB90-C836CE19FF40}" type="pres">
      <dgm:prSet presAssocID="{C67DD337-8E4F-4DA1-9459-D4B2A3EC2142}" presName="composite" presStyleCnt="0"/>
      <dgm:spPr/>
    </dgm:pt>
    <dgm:pt modelId="{E2D1EF38-14BD-4C0F-863E-74F20A332320}" type="pres">
      <dgm:prSet presAssocID="{C67DD337-8E4F-4DA1-9459-D4B2A3EC2142}" presName="rect1" presStyleLbl="b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04F73573-4A94-46B5-AE20-772EF0327CA5}" type="pres">
      <dgm:prSet presAssocID="{C67DD337-8E4F-4DA1-9459-D4B2A3EC2142}" presName="wedgeRectCallout1" presStyleLbl="node1" presStyleIdx="2" presStyleCnt="4">
        <dgm:presLayoutVars>
          <dgm:bulletEnabled val="1"/>
        </dgm:presLayoutVars>
      </dgm:prSet>
      <dgm:spPr/>
    </dgm:pt>
    <dgm:pt modelId="{803D2245-3597-49BF-8ACF-F002CFB4E631}" type="pres">
      <dgm:prSet presAssocID="{A0A26F07-3D35-48FD-AA03-AEE7251E629B}" presName="sibTrans" presStyleCnt="0"/>
      <dgm:spPr/>
    </dgm:pt>
    <dgm:pt modelId="{636B1E1D-2A2C-4AE7-A1DD-E0BB1C06567A}" type="pres">
      <dgm:prSet presAssocID="{F3E7D4B7-6E80-420E-8D2E-8EAB58255A46}" presName="composite" presStyleCnt="0"/>
      <dgm:spPr/>
    </dgm:pt>
    <dgm:pt modelId="{ED37CE94-AC8D-4569-9826-659FD2B138AD}" type="pres">
      <dgm:prSet presAssocID="{F3E7D4B7-6E80-420E-8D2E-8EAB58255A46}" presName="rect1" presStyleLbl="bgImgPlac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B06F5EE1-807E-43C4-9C23-58467C40DB7D}" type="pres">
      <dgm:prSet presAssocID="{F3E7D4B7-6E80-420E-8D2E-8EAB58255A46}" presName="wedgeRectCallout1" presStyleLbl="node1" presStyleIdx="3" presStyleCnt="4" custScaleX="102210" custScaleY="124585" custLinFactNeighborY="16682">
        <dgm:presLayoutVars>
          <dgm:bulletEnabled val="1"/>
        </dgm:presLayoutVars>
      </dgm:prSet>
      <dgm:spPr/>
    </dgm:pt>
  </dgm:ptLst>
  <dgm:cxnLst>
    <dgm:cxn modelId="{B4EE0A10-928A-4DC5-B2A2-11155E14BC64}" srcId="{B62709E1-A2CB-443A-941F-AEBF586FC489}" destId="{C67DD337-8E4F-4DA1-9459-D4B2A3EC2142}" srcOrd="2" destOrd="0" parTransId="{97192C2F-5B9A-4E42-9135-6CD97843FFBF}" sibTransId="{A0A26F07-3D35-48FD-AA03-AEE7251E629B}"/>
    <dgm:cxn modelId="{3878483D-B0C6-4752-B37A-5F755EEE6E66}" srcId="{B62709E1-A2CB-443A-941F-AEBF586FC489}" destId="{F3E7D4B7-6E80-420E-8D2E-8EAB58255A46}" srcOrd="3" destOrd="0" parTransId="{B8FBE90E-9AA4-43EC-92BB-3B7D5D36767E}" sibTransId="{28631CB1-79EB-4883-B292-ED8C9617AA06}"/>
    <dgm:cxn modelId="{B8E75F60-4417-4BE8-AE4A-3E278E75CC41}" srcId="{B62709E1-A2CB-443A-941F-AEBF586FC489}" destId="{6202B4C6-1438-40CF-A8B2-C2E42BBF752E}" srcOrd="0" destOrd="0" parTransId="{70473249-3F44-4628-9622-2F0E39D0678C}" sibTransId="{60F29510-503A-4501-B562-2D1E6D3EF442}"/>
    <dgm:cxn modelId="{54674D63-E398-4E7D-A123-5ED393D5A5F7}" type="presOf" srcId="{D6EB842F-D7E9-4800-B7F3-DF68BEBBF3AF}" destId="{248029C3-E09C-47B4-B5CC-1705715F2EA6}" srcOrd="0" destOrd="0" presId="urn:microsoft.com/office/officeart/2008/layout/BendingPictureCaptionList"/>
    <dgm:cxn modelId="{D7AC2E79-EC6D-4059-ABA4-5E738AC2C7F6}" srcId="{B62709E1-A2CB-443A-941F-AEBF586FC489}" destId="{D6EB842F-D7E9-4800-B7F3-DF68BEBBF3AF}" srcOrd="1" destOrd="0" parTransId="{0193390F-2D2D-4B1E-9B5C-3A442E5CA623}" sibTransId="{F3B074DF-655B-416E-89F7-B19F72745677}"/>
    <dgm:cxn modelId="{7C441D8E-7C48-4F95-86BE-A660E50AECBE}" type="presOf" srcId="{C67DD337-8E4F-4DA1-9459-D4B2A3EC2142}" destId="{04F73573-4A94-46B5-AE20-772EF0327CA5}" srcOrd="0" destOrd="0" presId="urn:microsoft.com/office/officeart/2008/layout/BendingPictureCaptionList"/>
    <dgm:cxn modelId="{01940C9C-5801-4C9C-940B-D48BB3B69DA0}" type="presOf" srcId="{B62709E1-A2CB-443A-941F-AEBF586FC489}" destId="{FC469620-7EEA-4D3C-A214-005187A740CC}" srcOrd="0" destOrd="0" presId="urn:microsoft.com/office/officeart/2008/layout/BendingPictureCaptionList"/>
    <dgm:cxn modelId="{F12708AC-A6CC-4838-BF3D-728213177339}" type="presOf" srcId="{6202B4C6-1438-40CF-A8B2-C2E42BBF752E}" destId="{0F31A706-BDEC-44EA-8CDF-17BEFD1617CA}" srcOrd="0" destOrd="0" presId="urn:microsoft.com/office/officeart/2008/layout/BendingPictureCaptionList"/>
    <dgm:cxn modelId="{783CCDFE-D88B-4FB8-9743-4DE6FD006597}" type="presOf" srcId="{F3E7D4B7-6E80-420E-8D2E-8EAB58255A46}" destId="{B06F5EE1-807E-43C4-9C23-58467C40DB7D}" srcOrd="0" destOrd="0" presId="urn:microsoft.com/office/officeart/2008/layout/BendingPictureCaptionList"/>
    <dgm:cxn modelId="{D64A6647-06A1-4177-9E8F-06575209E679}" type="presParOf" srcId="{FC469620-7EEA-4D3C-A214-005187A740CC}" destId="{2397253C-889D-4C68-A8AD-61680DAD2E61}" srcOrd="0" destOrd="0" presId="urn:microsoft.com/office/officeart/2008/layout/BendingPictureCaptionList"/>
    <dgm:cxn modelId="{BE11F66E-827B-4732-B4AB-D10FC6C534AC}" type="presParOf" srcId="{2397253C-889D-4C68-A8AD-61680DAD2E61}" destId="{92B0F5EF-EFDB-4AF5-AC7E-36515D34E548}" srcOrd="0" destOrd="0" presId="urn:microsoft.com/office/officeart/2008/layout/BendingPictureCaptionList"/>
    <dgm:cxn modelId="{451ADAFE-45EE-46C1-9970-09FC3AA245C5}" type="presParOf" srcId="{2397253C-889D-4C68-A8AD-61680DAD2E61}" destId="{0F31A706-BDEC-44EA-8CDF-17BEFD1617CA}" srcOrd="1" destOrd="0" presId="urn:microsoft.com/office/officeart/2008/layout/BendingPictureCaptionList"/>
    <dgm:cxn modelId="{7CB9EDCC-D242-4AE9-8482-9EF2FB466DFB}" type="presParOf" srcId="{FC469620-7EEA-4D3C-A214-005187A740CC}" destId="{3C045250-D942-4F02-9A00-65A83A8DF6DA}" srcOrd="1" destOrd="0" presId="urn:microsoft.com/office/officeart/2008/layout/BendingPictureCaptionList"/>
    <dgm:cxn modelId="{1D014259-B151-4A30-954A-3A22EDF3B635}" type="presParOf" srcId="{FC469620-7EEA-4D3C-A214-005187A740CC}" destId="{CC1E1A8C-ACE3-4A35-AF94-311EE404547D}" srcOrd="2" destOrd="0" presId="urn:microsoft.com/office/officeart/2008/layout/BendingPictureCaptionList"/>
    <dgm:cxn modelId="{4C509A3C-15B6-493C-AB65-B5C8B38FD006}" type="presParOf" srcId="{CC1E1A8C-ACE3-4A35-AF94-311EE404547D}" destId="{F8771E0E-B238-4AEF-B70E-97CCFC8D6381}" srcOrd="0" destOrd="0" presId="urn:microsoft.com/office/officeart/2008/layout/BendingPictureCaptionList"/>
    <dgm:cxn modelId="{801A9CB5-C1C1-4805-B90B-11069EA180AE}" type="presParOf" srcId="{CC1E1A8C-ACE3-4A35-AF94-311EE404547D}" destId="{248029C3-E09C-47B4-B5CC-1705715F2EA6}" srcOrd="1" destOrd="0" presId="urn:microsoft.com/office/officeart/2008/layout/BendingPictureCaptionList"/>
    <dgm:cxn modelId="{BB20E860-C455-4CD1-8727-19AD91864F94}" type="presParOf" srcId="{FC469620-7EEA-4D3C-A214-005187A740CC}" destId="{4140B134-7EC4-4607-A477-1D5A5673F3D3}" srcOrd="3" destOrd="0" presId="urn:microsoft.com/office/officeart/2008/layout/BendingPictureCaptionList"/>
    <dgm:cxn modelId="{2B064FDA-5AB8-4D74-B40D-C168AD23607C}" type="presParOf" srcId="{FC469620-7EEA-4D3C-A214-005187A740CC}" destId="{EAC4CCCE-3819-4409-AB90-C836CE19FF40}" srcOrd="4" destOrd="0" presId="urn:microsoft.com/office/officeart/2008/layout/BendingPictureCaptionList"/>
    <dgm:cxn modelId="{3ECCCA41-1C1C-4EDF-838D-EC4FDB87EEA1}" type="presParOf" srcId="{EAC4CCCE-3819-4409-AB90-C836CE19FF40}" destId="{E2D1EF38-14BD-4C0F-863E-74F20A332320}" srcOrd="0" destOrd="0" presId="urn:microsoft.com/office/officeart/2008/layout/BendingPictureCaptionList"/>
    <dgm:cxn modelId="{37C6B1D3-A23C-46ED-81A1-6E925610616F}" type="presParOf" srcId="{EAC4CCCE-3819-4409-AB90-C836CE19FF40}" destId="{04F73573-4A94-46B5-AE20-772EF0327CA5}" srcOrd="1" destOrd="0" presId="urn:microsoft.com/office/officeart/2008/layout/BendingPictureCaptionList"/>
    <dgm:cxn modelId="{3A781ADD-7D0C-4D4B-8D52-72F98300E9AE}" type="presParOf" srcId="{FC469620-7EEA-4D3C-A214-005187A740CC}" destId="{803D2245-3597-49BF-8ACF-F002CFB4E631}" srcOrd="5" destOrd="0" presId="urn:microsoft.com/office/officeart/2008/layout/BendingPictureCaptionList"/>
    <dgm:cxn modelId="{30F3FC73-8B89-4182-BF02-1D31A2955162}" type="presParOf" srcId="{FC469620-7EEA-4D3C-A214-005187A740CC}" destId="{636B1E1D-2A2C-4AE7-A1DD-E0BB1C06567A}" srcOrd="6" destOrd="0" presId="urn:microsoft.com/office/officeart/2008/layout/BendingPictureCaptionList"/>
    <dgm:cxn modelId="{570D76DC-5B70-4F23-AA76-278E26975D3C}" type="presParOf" srcId="{636B1E1D-2A2C-4AE7-A1DD-E0BB1C06567A}" destId="{ED37CE94-AC8D-4569-9826-659FD2B138AD}" srcOrd="0" destOrd="0" presId="urn:microsoft.com/office/officeart/2008/layout/BendingPictureCaptionList"/>
    <dgm:cxn modelId="{A3479438-B361-402F-BA3F-8C0DB58DD499}" type="presParOf" srcId="{636B1E1D-2A2C-4AE7-A1DD-E0BB1C06567A}" destId="{B06F5EE1-807E-43C4-9C23-58467C40DB7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992FC9-F3D3-4E3F-9BDB-D6D607E5C3CE}" type="doc">
      <dgm:prSet loTypeId="urn:microsoft.com/office/officeart/2005/8/layout/vProcess5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S"/>
        </a:p>
      </dgm:t>
    </dgm:pt>
    <dgm:pt modelId="{645B515B-A285-4236-898E-105F17DAFDF0}">
      <dgm:prSet phldrT="[Texto]" custT="1"/>
      <dgm:spPr/>
      <dgm:t>
        <a:bodyPr/>
        <a:lstStyle/>
        <a:p>
          <a:r>
            <a:rPr lang="es-ES" sz="2800" dirty="0"/>
            <a:t>Mejora de la interfaz de usuario</a:t>
          </a:r>
        </a:p>
      </dgm:t>
    </dgm:pt>
    <dgm:pt modelId="{9811B287-ED8D-47CB-A1E6-A7F3E767D6D8}" type="parTrans" cxnId="{31622E27-D98E-45C8-9DE4-86ACF63DD4B4}">
      <dgm:prSet/>
      <dgm:spPr/>
      <dgm:t>
        <a:bodyPr/>
        <a:lstStyle/>
        <a:p>
          <a:endParaRPr lang="es-ES"/>
        </a:p>
      </dgm:t>
    </dgm:pt>
    <dgm:pt modelId="{D5E3E8DD-A9DC-4677-9F84-4B5DA3849CDF}" type="sibTrans" cxnId="{31622E27-D98E-45C8-9DE4-86ACF63DD4B4}">
      <dgm:prSet/>
      <dgm:spPr/>
      <dgm:t>
        <a:bodyPr/>
        <a:lstStyle/>
        <a:p>
          <a:endParaRPr lang="es-ES"/>
        </a:p>
      </dgm:t>
    </dgm:pt>
    <dgm:pt modelId="{E1C0873E-C09D-458F-83DC-DF591BF484DF}">
      <dgm:prSet phldrT="[Texto]" custT="1"/>
      <dgm:spPr/>
      <dgm:t>
        <a:bodyPr/>
        <a:lstStyle/>
        <a:p>
          <a:r>
            <a:rPr lang="es-ES" sz="2800" dirty="0"/>
            <a:t>Funcionalidades adicionales</a:t>
          </a:r>
        </a:p>
      </dgm:t>
    </dgm:pt>
    <dgm:pt modelId="{D91BB46A-107A-49C4-AFE5-F5E303A63F03}" type="parTrans" cxnId="{80473F14-E9A1-409F-B4E6-38516658B57E}">
      <dgm:prSet/>
      <dgm:spPr/>
      <dgm:t>
        <a:bodyPr/>
        <a:lstStyle/>
        <a:p>
          <a:endParaRPr lang="es-ES"/>
        </a:p>
      </dgm:t>
    </dgm:pt>
    <dgm:pt modelId="{3CE18C2A-D875-46CB-ACD5-5412DC809EAA}" type="sibTrans" cxnId="{80473F14-E9A1-409F-B4E6-38516658B57E}">
      <dgm:prSet/>
      <dgm:spPr/>
      <dgm:t>
        <a:bodyPr/>
        <a:lstStyle/>
        <a:p>
          <a:endParaRPr lang="es-ES"/>
        </a:p>
      </dgm:t>
    </dgm:pt>
    <dgm:pt modelId="{7E154F58-8A02-4733-95D9-677CFA3F1BB6}">
      <dgm:prSet phldrT="[Texto]" custT="1"/>
      <dgm:spPr/>
      <dgm:t>
        <a:bodyPr/>
        <a:lstStyle/>
        <a:p>
          <a:r>
            <a:rPr lang="es-ES" sz="2800" dirty="0"/>
            <a:t>Seguridad</a:t>
          </a:r>
        </a:p>
      </dgm:t>
    </dgm:pt>
    <dgm:pt modelId="{25430F8C-EF6B-43D2-86C4-AD8706E4B1E5}" type="parTrans" cxnId="{27C98B6D-73BE-42FF-80CB-0F11326FD64D}">
      <dgm:prSet/>
      <dgm:spPr/>
      <dgm:t>
        <a:bodyPr/>
        <a:lstStyle/>
        <a:p>
          <a:endParaRPr lang="es-ES"/>
        </a:p>
      </dgm:t>
    </dgm:pt>
    <dgm:pt modelId="{53167AD1-EF61-4AEF-B068-05AE6EE3460B}" type="sibTrans" cxnId="{27C98B6D-73BE-42FF-80CB-0F11326FD64D}">
      <dgm:prSet/>
      <dgm:spPr/>
      <dgm:t>
        <a:bodyPr/>
        <a:lstStyle/>
        <a:p>
          <a:endParaRPr lang="es-ES"/>
        </a:p>
      </dgm:t>
    </dgm:pt>
    <dgm:pt modelId="{FDF90D1F-F55E-494D-9E13-13B40354E2A8}">
      <dgm:prSet phldrT="[Texto]" custT="1"/>
      <dgm:spPr/>
      <dgm:t>
        <a:bodyPr/>
        <a:lstStyle/>
        <a:p>
          <a:r>
            <a:rPr lang="es-ES" sz="2800" dirty="0"/>
            <a:t>Optimización del rendimiento</a:t>
          </a:r>
        </a:p>
      </dgm:t>
    </dgm:pt>
    <dgm:pt modelId="{BC692846-A4AE-45E0-8086-375898858358}" type="parTrans" cxnId="{B43DAD17-C929-4563-8E52-3D8D41ADEF7F}">
      <dgm:prSet/>
      <dgm:spPr/>
      <dgm:t>
        <a:bodyPr/>
        <a:lstStyle/>
        <a:p>
          <a:endParaRPr lang="es-ES"/>
        </a:p>
      </dgm:t>
    </dgm:pt>
    <dgm:pt modelId="{36F3D8D7-A9CA-48A9-ADDB-43F846009ADE}" type="sibTrans" cxnId="{B43DAD17-C929-4563-8E52-3D8D41ADEF7F}">
      <dgm:prSet/>
      <dgm:spPr/>
      <dgm:t>
        <a:bodyPr/>
        <a:lstStyle/>
        <a:p>
          <a:endParaRPr lang="es-ES"/>
        </a:p>
      </dgm:t>
    </dgm:pt>
    <dgm:pt modelId="{22C43F1A-FB38-4203-AFA6-2E6DD922AAA2}">
      <dgm:prSet phldrT="[Texto]" custT="1"/>
      <dgm:spPr/>
      <dgm:t>
        <a:bodyPr/>
        <a:lstStyle/>
        <a:p>
          <a:r>
            <a:rPr lang="es-ES" sz="2800" dirty="0"/>
            <a:t>Escalabilidad</a:t>
          </a:r>
        </a:p>
      </dgm:t>
    </dgm:pt>
    <dgm:pt modelId="{62BBF91D-FEFA-4C8A-AE50-F2AB98CFFEDE}" type="parTrans" cxnId="{C02DDC74-C4BB-4066-AC4C-E5C15B6A1970}">
      <dgm:prSet/>
      <dgm:spPr/>
      <dgm:t>
        <a:bodyPr/>
        <a:lstStyle/>
        <a:p>
          <a:endParaRPr lang="es-ES"/>
        </a:p>
      </dgm:t>
    </dgm:pt>
    <dgm:pt modelId="{FC4C13C9-DC00-4916-BB1B-0A0F89F2C2F8}" type="sibTrans" cxnId="{C02DDC74-C4BB-4066-AC4C-E5C15B6A1970}">
      <dgm:prSet/>
      <dgm:spPr/>
      <dgm:t>
        <a:bodyPr/>
        <a:lstStyle/>
        <a:p>
          <a:endParaRPr lang="es-ES"/>
        </a:p>
      </dgm:t>
    </dgm:pt>
    <dgm:pt modelId="{B3ED4C7E-D6D3-433B-BF3C-8904132C8E85}" type="pres">
      <dgm:prSet presAssocID="{24992FC9-F3D3-4E3F-9BDB-D6D607E5C3CE}" presName="outerComposite" presStyleCnt="0">
        <dgm:presLayoutVars>
          <dgm:chMax val="5"/>
          <dgm:dir/>
          <dgm:resizeHandles val="exact"/>
        </dgm:presLayoutVars>
      </dgm:prSet>
      <dgm:spPr/>
    </dgm:pt>
    <dgm:pt modelId="{A65FB869-87BB-4515-9251-A2124CA1314A}" type="pres">
      <dgm:prSet presAssocID="{24992FC9-F3D3-4E3F-9BDB-D6D607E5C3CE}" presName="dummyMaxCanvas" presStyleCnt="0">
        <dgm:presLayoutVars/>
      </dgm:prSet>
      <dgm:spPr/>
    </dgm:pt>
    <dgm:pt modelId="{C4A769BF-8580-425B-B171-62197B9C388C}" type="pres">
      <dgm:prSet presAssocID="{24992FC9-F3D3-4E3F-9BDB-D6D607E5C3CE}" presName="FiveNodes_1" presStyleLbl="node1" presStyleIdx="0" presStyleCnt="5">
        <dgm:presLayoutVars>
          <dgm:bulletEnabled val="1"/>
        </dgm:presLayoutVars>
      </dgm:prSet>
      <dgm:spPr/>
    </dgm:pt>
    <dgm:pt modelId="{DB0723A8-F1E9-4053-86AB-198AEE0A77E4}" type="pres">
      <dgm:prSet presAssocID="{24992FC9-F3D3-4E3F-9BDB-D6D607E5C3CE}" presName="FiveNodes_2" presStyleLbl="node1" presStyleIdx="1" presStyleCnt="5">
        <dgm:presLayoutVars>
          <dgm:bulletEnabled val="1"/>
        </dgm:presLayoutVars>
      </dgm:prSet>
      <dgm:spPr/>
    </dgm:pt>
    <dgm:pt modelId="{2CA8B5D0-C42A-4F61-A104-321363206C0A}" type="pres">
      <dgm:prSet presAssocID="{24992FC9-F3D3-4E3F-9BDB-D6D607E5C3CE}" presName="FiveNodes_3" presStyleLbl="node1" presStyleIdx="2" presStyleCnt="5">
        <dgm:presLayoutVars>
          <dgm:bulletEnabled val="1"/>
        </dgm:presLayoutVars>
      </dgm:prSet>
      <dgm:spPr/>
    </dgm:pt>
    <dgm:pt modelId="{0797E225-7864-4D88-9C95-CC630D0614E7}" type="pres">
      <dgm:prSet presAssocID="{24992FC9-F3D3-4E3F-9BDB-D6D607E5C3CE}" presName="FiveNodes_4" presStyleLbl="node1" presStyleIdx="3" presStyleCnt="5">
        <dgm:presLayoutVars>
          <dgm:bulletEnabled val="1"/>
        </dgm:presLayoutVars>
      </dgm:prSet>
      <dgm:spPr/>
    </dgm:pt>
    <dgm:pt modelId="{45596845-B0B2-4E3C-B018-14222EE4F012}" type="pres">
      <dgm:prSet presAssocID="{24992FC9-F3D3-4E3F-9BDB-D6D607E5C3CE}" presName="FiveNodes_5" presStyleLbl="node1" presStyleIdx="4" presStyleCnt="5">
        <dgm:presLayoutVars>
          <dgm:bulletEnabled val="1"/>
        </dgm:presLayoutVars>
      </dgm:prSet>
      <dgm:spPr/>
    </dgm:pt>
    <dgm:pt modelId="{D31CB7DA-1313-4FCB-91AE-F7379143751F}" type="pres">
      <dgm:prSet presAssocID="{24992FC9-F3D3-4E3F-9BDB-D6D607E5C3CE}" presName="FiveConn_1-2" presStyleLbl="fgAccFollowNode1" presStyleIdx="0" presStyleCnt="4">
        <dgm:presLayoutVars>
          <dgm:bulletEnabled val="1"/>
        </dgm:presLayoutVars>
      </dgm:prSet>
      <dgm:spPr/>
    </dgm:pt>
    <dgm:pt modelId="{9409DC8A-EC9D-4768-8CAF-162E4371ED19}" type="pres">
      <dgm:prSet presAssocID="{24992FC9-F3D3-4E3F-9BDB-D6D607E5C3CE}" presName="FiveConn_2-3" presStyleLbl="fgAccFollowNode1" presStyleIdx="1" presStyleCnt="4">
        <dgm:presLayoutVars>
          <dgm:bulletEnabled val="1"/>
        </dgm:presLayoutVars>
      </dgm:prSet>
      <dgm:spPr/>
    </dgm:pt>
    <dgm:pt modelId="{368CCBDD-87E0-45B9-893D-1D9AA543E59E}" type="pres">
      <dgm:prSet presAssocID="{24992FC9-F3D3-4E3F-9BDB-D6D607E5C3CE}" presName="FiveConn_3-4" presStyleLbl="fgAccFollowNode1" presStyleIdx="2" presStyleCnt="4">
        <dgm:presLayoutVars>
          <dgm:bulletEnabled val="1"/>
        </dgm:presLayoutVars>
      </dgm:prSet>
      <dgm:spPr/>
    </dgm:pt>
    <dgm:pt modelId="{65E07AAA-3E56-4EBF-9C7F-6A8A1303B92B}" type="pres">
      <dgm:prSet presAssocID="{24992FC9-F3D3-4E3F-9BDB-D6D607E5C3CE}" presName="FiveConn_4-5" presStyleLbl="fgAccFollowNode1" presStyleIdx="3" presStyleCnt="4">
        <dgm:presLayoutVars>
          <dgm:bulletEnabled val="1"/>
        </dgm:presLayoutVars>
      </dgm:prSet>
      <dgm:spPr/>
    </dgm:pt>
    <dgm:pt modelId="{BC232B22-1205-4917-9E5E-250EBA551626}" type="pres">
      <dgm:prSet presAssocID="{24992FC9-F3D3-4E3F-9BDB-D6D607E5C3CE}" presName="FiveNodes_1_text" presStyleLbl="node1" presStyleIdx="4" presStyleCnt="5">
        <dgm:presLayoutVars>
          <dgm:bulletEnabled val="1"/>
        </dgm:presLayoutVars>
      </dgm:prSet>
      <dgm:spPr/>
    </dgm:pt>
    <dgm:pt modelId="{910FD88F-D795-44FE-985E-32CF762C6052}" type="pres">
      <dgm:prSet presAssocID="{24992FC9-F3D3-4E3F-9BDB-D6D607E5C3CE}" presName="FiveNodes_2_text" presStyleLbl="node1" presStyleIdx="4" presStyleCnt="5">
        <dgm:presLayoutVars>
          <dgm:bulletEnabled val="1"/>
        </dgm:presLayoutVars>
      </dgm:prSet>
      <dgm:spPr/>
    </dgm:pt>
    <dgm:pt modelId="{1FB73C6D-E011-4E0B-AE02-0967751E1A38}" type="pres">
      <dgm:prSet presAssocID="{24992FC9-F3D3-4E3F-9BDB-D6D607E5C3CE}" presName="FiveNodes_3_text" presStyleLbl="node1" presStyleIdx="4" presStyleCnt="5">
        <dgm:presLayoutVars>
          <dgm:bulletEnabled val="1"/>
        </dgm:presLayoutVars>
      </dgm:prSet>
      <dgm:spPr/>
    </dgm:pt>
    <dgm:pt modelId="{4381D046-E283-437B-BF0E-E139A3641CD5}" type="pres">
      <dgm:prSet presAssocID="{24992FC9-F3D3-4E3F-9BDB-D6D607E5C3CE}" presName="FiveNodes_4_text" presStyleLbl="node1" presStyleIdx="4" presStyleCnt="5">
        <dgm:presLayoutVars>
          <dgm:bulletEnabled val="1"/>
        </dgm:presLayoutVars>
      </dgm:prSet>
      <dgm:spPr/>
    </dgm:pt>
    <dgm:pt modelId="{D2945428-406E-4FA6-AE96-FA0CEBE0585F}" type="pres">
      <dgm:prSet presAssocID="{24992FC9-F3D3-4E3F-9BDB-D6D607E5C3C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799EF05-18A1-4D4C-87D0-15D9392920AF}" type="presOf" srcId="{24992FC9-F3D3-4E3F-9BDB-D6D607E5C3CE}" destId="{B3ED4C7E-D6D3-433B-BF3C-8904132C8E85}" srcOrd="0" destOrd="0" presId="urn:microsoft.com/office/officeart/2005/8/layout/vProcess5"/>
    <dgm:cxn modelId="{00247908-B8BD-4CBB-9984-69B4A4E81255}" type="presOf" srcId="{7E154F58-8A02-4733-95D9-677CFA3F1BB6}" destId="{2CA8B5D0-C42A-4F61-A104-321363206C0A}" srcOrd="0" destOrd="0" presId="urn:microsoft.com/office/officeart/2005/8/layout/vProcess5"/>
    <dgm:cxn modelId="{2AE76E0A-80F5-41E1-8FDA-07478F04CA4A}" type="presOf" srcId="{22C43F1A-FB38-4203-AFA6-2E6DD922AAA2}" destId="{D2945428-406E-4FA6-AE96-FA0CEBE0585F}" srcOrd="1" destOrd="0" presId="urn:microsoft.com/office/officeart/2005/8/layout/vProcess5"/>
    <dgm:cxn modelId="{28B4810D-98C6-4835-8C76-997F8DC88323}" type="presOf" srcId="{D5E3E8DD-A9DC-4677-9F84-4B5DA3849CDF}" destId="{D31CB7DA-1313-4FCB-91AE-F7379143751F}" srcOrd="0" destOrd="0" presId="urn:microsoft.com/office/officeart/2005/8/layout/vProcess5"/>
    <dgm:cxn modelId="{80473F14-E9A1-409F-B4E6-38516658B57E}" srcId="{24992FC9-F3D3-4E3F-9BDB-D6D607E5C3CE}" destId="{E1C0873E-C09D-458F-83DC-DF591BF484DF}" srcOrd="1" destOrd="0" parTransId="{D91BB46A-107A-49C4-AFE5-F5E303A63F03}" sibTransId="{3CE18C2A-D875-46CB-ACD5-5412DC809EAA}"/>
    <dgm:cxn modelId="{0D2EAA15-F2D4-485F-B4B5-75D9E4DEF8B4}" type="presOf" srcId="{FDF90D1F-F55E-494D-9E13-13B40354E2A8}" destId="{4381D046-E283-437B-BF0E-E139A3641CD5}" srcOrd="1" destOrd="0" presId="urn:microsoft.com/office/officeart/2005/8/layout/vProcess5"/>
    <dgm:cxn modelId="{B43DAD17-C929-4563-8E52-3D8D41ADEF7F}" srcId="{24992FC9-F3D3-4E3F-9BDB-D6D607E5C3CE}" destId="{FDF90D1F-F55E-494D-9E13-13B40354E2A8}" srcOrd="3" destOrd="0" parTransId="{BC692846-A4AE-45E0-8086-375898858358}" sibTransId="{36F3D8D7-A9CA-48A9-ADDB-43F846009ADE}"/>
    <dgm:cxn modelId="{72209726-77AD-4A66-B74E-2A68060E2DA5}" type="presOf" srcId="{E1C0873E-C09D-458F-83DC-DF591BF484DF}" destId="{910FD88F-D795-44FE-985E-32CF762C6052}" srcOrd="1" destOrd="0" presId="urn:microsoft.com/office/officeart/2005/8/layout/vProcess5"/>
    <dgm:cxn modelId="{31622E27-D98E-45C8-9DE4-86ACF63DD4B4}" srcId="{24992FC9-F3D3-4E3F-9BDB-D6D607E5C3CE}" destId="{645B515B-A285-4236-898E-105F17DAFDF0}" srcOrd="0" destOrd="0" parTransId="{9811B287-ED8D-47CB-A1E6-A7F3E767D6D8}" sibTransId="{D5E3E8DD-A9DC-4677-9F84-4B5DA3849CDF}"/>
    <dgm:cxn modelId="{B691395B-102B-4CFD-A5FB-E229A27BE182}" type="presOf" srcId="{3CE18C2A-D875-46CB-ACD5-5412DC809EAA}" destId="{9409DC8A-EC9D-4768-8CAF-162E4371ED19}" srcOrd="0" destOrd="0" presId="urn:microsoft.com/office/officeart/2005/8/layout/vProcess5"/>
    <dgm:cxn modelId="{3C17A263-D4A1-4E47-88D4-B01F7B44F558}" type="presOf" srcId="{645B515B-A285-4236-898E-105F17DAFDF0}" destId="{BC232B22-1205-4917-9E5E-250EBA551626}" srcOrd="1" destOrd="0" presId="urn:microsoft.com/office/officeart/2005/8/layout/vProcess5"/>
    <dgm:cxn modelId="{F6D29467-3C23-4778-83C2-CB3A9EA7E34C}" type="presOf" srcId="{7E154F58-8A02-4733-95D9-677CFA3F1BB6}" destId="{1FB73C6D-E011-4E0B-AE02-0967751E1A38}" srcOrd="1" destOrd="0" presId="urn:microsoft.com/office/officeart/2005/8/layout/vProcess5"/>
    <dgm:cxn modelId="{27C98B6D-73BE-42FF-80CB-0F11326FD64D}" srcId="{24992FC9-F3D3-4E3F-9BDB-D6D607E5C3CE}" destId="{7E154F58-8A02-4733-95D9-677CFA3F1BB6}" srcOrd="2" destOrd="0" parTransId="{25430F8C-EF6B-43D2-86C4-AD8706E4B1E5}" sibTransId="{53167AD1-EF61-4AEF-B068-05AE6EE3460B}"/>
    <dgm:cxn modelId="{C02DDC74-C4BB-4066-AC4C-E5C15B6A1970}" srcId="{24992FC9-F3D3-4E3F-9BDB-D6D607E5C3CE}" destId="{22C43F1A-FB38-4203-AFA6-2E6DD922AAA2}" srcOrd="4" destOrd="0" parTransId="{62BBF91D-FEFA-4C8A-AE50-F2AB98CFFEDE}" sibTransId="{FC4C13C9-DC00-4916-BB1B-0A0F89F2C2F8}"/>
    <dgm:cxn modelId="{34577F55-89E5-4D1E-943A-B9E4C8D7D8F0}" type="presOf" srcId="{645B515B-A285-4236-898E-105F17DAFDF0}" destId="{C4A769BF-8580-425B-B171-62197B9C388C}" srcOrd="0" destOrd="0" presId="urn:microsoft.com/office/officeart/2005/8/layout/vProcess5"/>
    <dgm:cxn modelId="{EBD2D1B0-288D-4417-A3A3-A9DF872E7890}" type="presOf" srcId="{22C43F1A-FB38-4203-AFA6-2E6DD922AAA2}" destId="{45596845-B0B2-4E3C-B018-14222EE4F012}" srcOrd="0" destOrd="0" presId="urn:microsoft.com/office/officeart/2005/8/layout/vProcess5"/>
    <dgm:cxn modelId="{6CED86BC-4488-435F-88BA-EE30A45E8B09}" type="presOf" srcId="{E1C0873E-C09D-458F-83DC-DF591BF484DF}" destId="{DB0723A8-F1E9-4053-86AB-198AEE0A77E4}" srcOrd="0" destOrd="0" presId="urn:microsoft.com/office/officeart/2005/8/layout/vProcess5"/>
    <dgm:cxn modelId="{E8A867C2-1B51-4B21-B841-EDA13F7FBE2F}" type="presOf" srcId="{FDF90D1F-F55E-494D-9E13-13B40354E2A8}" destId="{0797E225-7864-4D88-9C95-CC630D0614E7}" srcOrd="0" destOrd="0" presId="urn:microsoft.com/office/officeart/2005/8/layout/vProcess5"/>
    <dgm:cxn modelId="{F77964D7-2D13-4EC4-A8A9-9D52860C1F09}" type="presOf" srcId="{36F3D8D7-A9CA-48A9-ADDB-43F846009ADE}" destId="{65E07AAA-3E56-4EBF-9C7F-6A8A1303B92B}" srcOrd="0" destOrd="0" presId="urn:microsoft.com/office/officeart/2005/8/layout/vProcess5"/>
    <dgm:cxn modelId="{83AAD1ED-687E-498F-BF5B-9066A88B05F1}" type="presOf" srcId="{53167AD1-EF61-4AEF-B068-05AE6EE3460B}" destId="{368CCBDD-87E0-45B9-893D-1D9AA543E59E}" srcOrd="0" destOrd="0" presId="urn:microsoft.com/office/officeart/2005/8/layout/vProcess5"/>
    <dgm:cxn modelId="{FBD2F58F-5AF3-4C6F-B320-7CDB579204AF}" type="presParOf" srcId="{B3ED4C7E-D6D3-433B-BF3C-8904132C8E85}" destId="{A65FB869-87BB-4515-9251-A2124CA1314A}" srcOrd="0" destOrd="0" presId="urn:microsoft.com/office/officeart/2005/8/layout/vProcess5"/>
    <dgm:cxn modelId="{4267FCD7-68E7-4729-A2D1-1ACA815B4571}" type="presParOf" srcId="{B3ED4C7E-D6D3-433B-BF3C-8904132C8E85}" destId="{C4A769BF-8580-425B-B171-62197B9C388C}" srcOrd="1" destOrd="0" presId="urn:microsoft.com/office/officeart/2005/8/layout/vProcess5"/>
    <dgm:cxn modelId="{040DF557-F492-47A5-81E5-5F28F2AEF701}" type="presParOf" srcId="{B3ED4C7E-D6D3-433B-BF3C-8904132C8E85}" destId="{DB0723A8-F1E9-4053-86AB-198AEE0A77E4}" srcOrd="2" destOrd="0" presId="urn:microsoft.com/office/officeart/2005/8/layout/vProcess5"/>
    <dgm:cxn modelId="{B49769ED-9A92-479C-ADA1-5266E03516ED}" type="presParOf" srcId="{B3ED4C7E-D6D3-433B-BF3C-8904132C8E85}" destId="{2CA8B5D0-C42A-4F61-A104-321363206C0A}" srcOrd="3" destOrd="0" presId="urn:microsoft.com/office/officeart/2005/8/layout/vProcess5"/>
    <dgm:cxn modelId="{429E376C-A006-4F88-A379-69FC77E82E2B}" type="presParOf" srcId="{B3ED4C7E-D6D3-433B-BF3C-8904132C8E85}" destId="{0797E225-7864-4D88-9C95-CC630D0614E7}" srcOrd="4" destOrd="0" presId="urn:microsoft.com/office/officeart/2005/8/layout/vProcess5"/>
    <dgm:cxn modelId="{4E04EEBF-23E8-40B7-B046-79780EE67167}" type="presParOf" srcId="{B3ED4C7E-D6D3-433B-BF3C-8904132C8E85}" destId="{45596845-B0B2-4E3C-B018-14222EE4F012}" srcOrd="5" destOrd="0" presId="urn:microsoft.com/office/officeart/2005/8/layout/vProcess5"/>
    <dgm:cxn modelId="{59493A42-9EFD-4053-81B0-946C23E0EEEF}" type="presParOf" srcId="{B3ED4C7E-D6D3-433B-BF3C-8904132C8E85}" destId="{D31CB7DA-1313-4FCB-91AE-F7379143751F}" srcOrd="6" destOrd="0" presId="urn:microsoft.com/office/officeart/2005/8/layout/vProcess5"/>
    <dgm:cxn modelId="{5D9017FF-4B0C-4A06-ABA8-7CDA5D8D6C0F}" type="presParOf" srcId="{B3ED4C7E-D6D3-433B-BF3C-8904132C8E85}" destId="{9409DC8A-EC9D-4768-8CAF-162E4371ED19}" srcOrd="7" destOrd="0" presId="urn:microsoft.com/office/officeart/2005/8/layout/vProcess5"/>
    <dgm:cxn modelId="{2C84ED37-0B25-4E43-82C5-17C1CEEF0A34}" type="presParOf" srcId="{B3ED4C7E-D6D3-433B-BF3C-8904132C8E85}" destId="{368CCBDD-87E0-45B9-893D-1D9AA543E59E}" srcOrd="8" destOrd="0" presId="urn:microsoft.com/office/officeart/2005/8/layout/vProcess5"/>
    <dgm:cxn modelId="{B12B6CC6-6DC0-4B53-B2A3-3EF24B949271}" type="presParOf" srcId="{B3ED4C7E-D6D3-433B-BF3C-8904132C8E85}" destId="{65E07AAA-3E56-4EBF-9C7F-6A8A1303B92B}" srcOrd="9" destOrd="0" presId="urn:microsoft.com/office/officeart/2005/8/layout/vProcess5"/>
    <dgm:cxn modelId="{70C85E5E-8AF4-4E99-95C5-18C998B295BC}" type="presParOf" srcId="{B3ED4C7E-D6D3-433B-BF3C-8904132C8E85}" destId="{BC232B22-1205-4917-9E5E-250EBA551626}" srcOrd="10" destOrd="0" presId="urn:microsoft.com/office/officeart/2005/8/layout/vProcess5"/>
    <dgm:cxn modelId="{B7A0983C-C179-4E21-9E5E-2842E4D685EE}" type="presParOf" srcId="{B3ED4C7E-D6D3-433B-BF3C-8904132C8E85}" destId="{910FD88F-D795-44FE-985E-32CF762C6052}" srcOrd="11" destOrd="0" presId="urn:microsoft.com/office/officeart/2005/8/layout/vProcess5"/>
    <dgm:cxn modelId="{7B7432CA-C76A-4EF6-8D59-2B46516730FC}" type="presParOf" srcId="{B3ED4C7E-D6D3-433B-BF3C-8904132C8E85}" destId="{1FB73C6D-E011-4E0B-AE02-0967751E1A38}" srcOrd="12" destOrd="0" presId="urn:microsoft.com/office/officeart/2005/8/layout/vProcess5"/>
    <dgm:cxn modelId="{130A8E9E-BAB4-48C1-9519-E7D5C5F109F8}" type="presParOf" srcId="{B3ED4C7E-D6D3-433B-BF3C-8904132C8E85}" destId="{4381D046-E283-437B-BF0E-E139A3641CD5}" srcOrd="13" destOrd="0" presId="urn:microsoft.com/office/officeart/2005/8/layout/vProcess5"/>
    <dgm:cxn modelId="{A79AFD33-A4A8-4582-BF44-7FDC29EEE62B}" type="presParOf" srcId="{B3ED4C7E-D6D3-433B-BF3C-8904132C8E85}" destId="{D2945428-406E-4FA6-AE96-FA0CEBE0585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60E65-10A4-42AD-90CE-84DB9E4325FD}">
      <dsp:nvSpPr>
        <dsp:cNvPr id="0" name=""/>
        <dsp:cNvSpPr/>
      </dsp:nvSpPr>
      <dsp:spPr>
        <a:xfrm>
          <a:off x="0" y="973191"/>
          <a:ext cx="8128000" cy="360180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FF7FB6-106C-4096-B0F9-90F70A15F47E}">
      <dsp:nvSpPr>
        <dsp:cNvPr id="0" name=""/>
        <dsp:cNvSpPr/>
      </dsp:nvSpPr>
      <dsp:spPr>
        <a:xfrm>
          <a:off x="1121796" y="1695240"/>
          <a:ext cx="2515216" cy="162216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u="none" kern="1200" dirty="0"/>
            <a:t>Toda persona en su niñez siempre soñó con ese clásico de</a:t>
          </a:r>
          <a:r>
            <a:rPr lang="es-ES" sz="1800" b="1" i="0" u="none" kern="1200" dirty="0"/>
            <a:t> Toy Run</a:t>
          </a:r>
          <a:r>
            <a:rPr lang="es-ES" sz="1800" b="0" i="0" u="none" kern="1200" dirty="0"/>
            <a:t>. Consistía en llenar todo tu carro de juguetes en 1 minuto.</a:t>
          </a:r>
          <a:endParaRPr lang="es-ES" sz="1800" kern="1200" dirty="0"/>
        </a:p>
      </dsp:txBody>
      <dsp:txXfrm>
        <a:off x="1121796" y="1695240"/>
        <a:ext cx="2515216" cy="1622161"/>
      </dsp:txXfrm>
    </dsp:sp>
    <dsp:sp modelId="{F91DC2E2-8306-485C-AEA6-0A352C6FC8EF}">
      <dsp:nvSpPr>
        <dsp:cNvPr id="0" name=""/>
        <dsp:cNvSpPr/>
      </dsp:nvSpPr>
      <dsp:spPr>
        <a:xfrm>
          <a:off x="4064000" y="2237648"/>
          <a:ext cx="3169920" cy="159308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u="none" kern="1200" dirty="0"/>
            <a:t>Ahora simplemente nos conformamos con los clásicos sorteos que nos ofrecen en los tickets de 100€ en las tiendas.</a:t>
          </a:r>
          <a:endParaRPr lang="es-ES" sz="1800" kern="1200" dirty="0"/>
        </a:p>
      </dsp:txBody>
      <dsp:txXfrm>
        <a:off x="4064000" y="2237648"/>
        <a:ext cx="3169920" cy="1593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2EEEA-8C07-4001-9D48-9313FFCB1823}">
      <dsp:nvSpPr>
        <dsp:cNvPr id="0" name=""/>
        <dsp:cNvSpPr/>
      </dsp:nvSpPr>
      <dsp:spPr>
        <a:xfrm>
          <a:off x="0" y="0"/>
          <a:ext cx="4457290" cy="111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1. Aumentar las ventas</a:t>
          </a:r>
        </a:p>
      </dsp:txBody>
      <dsp:txXfrm>
        <a:off x="32570" y="32570"/>
        <a:ext cx="3257325" cy="1046888"/>
      </dsp:txXfrm>
    </dsp:sp>
    <dsp:sp modelId="{1FA09BB8-E89A-4C0C-A151-CC32338D8E43}">
      <dsp:nvSpPr>
        <dsp:cNvPr id="0" name=""/>
        <dsp:cNvSpPr/>
      </dsp:nvSpPr>
      <dsp:spPr>
        <a:xfrm>
          <a:off x="393290" y="1297366"/>
          <a:ext cx="4457290" cy="111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-66292"/>
                <a:satOff val="-29726"/>
                <a:lumOff val="193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66292"/>
                <a:satOff val="-29726"/>
                <a:lumOff val="193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66292"/>
                <a:satOff val="-29726"/>
                <a:lumOff val="193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2. Mejorar la fidelidad y satisfacción de los clientes</a:t>
          </a:r>
        </a:p>
      </dsp:txBody>
      <dsp:txXfrm>
        <a:off x="425860" y="1329936"/>
        <a:ext cx="3276041" cy="1046888"/>
      </dsp:txXfrm>
    </dsp:sp>
    <dsp:sp modelId="{05062992-B0A8-4C3D-ACBC-AFC47C264009}">
      <dsp:nvSpPr>
        <dsp:cNvPr id="0" name=""/>
        <dsp:cNvSpPr/>
      </dsp:nvSpPr>
      <dsp:spPr>
        <a:xfrm>
          <a:off x="786580" y="2594732"/>
          <a:ext cx="4457290" cy="111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-132585"/>
                <a:satOff val="-59451"/>
                <a:lumOff val="38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132585"/>
                <a:satOff val="-59451"/>
                <a:lumOff val="38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132585"/>
                <a:satOff val="-59451"/>
                <a:lumOff val="38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3. Generar interés en la marca</a:t>
          </a:r>
        </a:p>
      </dsp:txBody>
      <dsp:txXfrm>
        <a:off x="819150" y="2627302"/>
        <a:ext cx="3276041" cy="1046888"/>
      </dsp:txXfrm>
    </dsp:sp>
    <dsp:sp modelId="{3DFD9DEF-8043-4920-8107-EFA364F6E887}">
      <dsp:nvSpPr>
        <dsp:cNvPr id="0" name=""/>
        <dsp:cNvSpPr/>
      </dsp:nvSpPr>
      <dsp:spPr>
        <a:xfrm>
          <a:off x="3734471" y="843288"/>
          <a:ext cx="722818" cy="7228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300" kern="1200"/>
        </a:p>
      </dsp:txBody>
      <dsp:txXfrm>
        <a:off x="3897105" y="843288"/>
        <a:ext cx="397550" cy="543921"/>
      </dsp:txXfrm>
    </dsp:sp>
    <dsp:sp modelId="{1BC6F30D-C00A-46FF-A0CD-F5575FA3DBEE}">
      <dsp:nvSpPr>
        <dsp:cNvPr id="0" name=""/>
        <dsp:cNvSpPr/>
      </dsp:nvSpPr>
      <dsp:spPr>
        <a:xfrm>
          <a:off x="4127762" y="2133240"/>
          <a:ext cx="722818" cy="7228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300" kern="1200"/>
        </a:p>
      </dsp:txBody>
      <dsp:txXfrm>
        <a:off x="4290396" y="2133240"/>
        <a:ext cx="397550" cy="543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30D11-5995-47B2-A563-A7CE6C7110B3}">
      <dsp:nvSpPr>
        <dsp:cNvPr id="0" name=""/>
        <dsp:cNvSpPr/>
      </dsp:nvSpPr>
      <dsp:spPr>
        <a:xfrm>
          <a:off x="0" y="200639"/>
          <a:ext cx="3533467" cy="2120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Fusión de ambos conceptos: con opciones a más variedades de premios a través de encuestas que hagas en las compras</a:t>
          </a:r>
        </a:p>
      </dsp:txBody>
      <dsp:txXfrm>
        <a:off x="0" y="200639"/>
        <a:ext cx="3533467" cy="2120080"/>
      </dsp:txXfrm>
    </dsp:sp>
    <dsp:sp modelId="{40302153-9323-41C6-8596-5EFBA959A7C2}">
      <dsp:nvSpPr>
        <dsp:cNvPr id="0" name=""/>
        <dsp:cNvSpPr/>
      </dsp:nvSpPr>
      <dsp:spPr>
        <a:xfrm>
          <a:off x="3886814" y="200639"/>
          <a:ext cx="3533467" cy="2120080"/>
        </a:xfrm>
        <a:prstGeom prst="rect">
          <a:avLst/>
        </a:prstGeom>
        <a:solidFill>
          <a:schemeClr val="accent2">
            <a:hueOff val="1913222"/>
            <a:satOff val="2688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u="none" kern="1200" dirty="0"/>
            <a:t>Un minijuego que habrá para que la gente que no pueda optar a comprar tanto y tenga también la oportunidad de optar por ese gran premio.</a:t>
          </a:r>
          <a:endParaRPr lang="es-ES" sz="2300" kern="1200" dirty="0"/>
        </a:p>
      </dsp:txBody>
      <dsp:txXfrm>
        <a:off x="3886814" y="200639"/>
        <a:ext cx="3533467" cy="2120080"/>
      </dsp:txXfrm>
    </dsp:sp>
    <dsp:sp modelId="{4308306E-FD46-411E-B262-B165D03FF749}">
      <dsp:nvSpPr>
        <dsp:cNvPr id="0" name=""/>
        <dsp:cNvSpPr/>
      </dsp:nvSpPr>
      <dsp:spPr>
        <a:xfrm>
          <a:off x="7773628" y="200639"/>
          <a:ext cx="3533467" cy="2120080"/>
        </a:xfrm>
        <a:prstGeom prst="rect">
          <a:avLst/>
        </a:prstGeom>
        <a:solidFill>
          <a:schemeClr val="accent2">
            <a:hueOff val="3826445"/>
            <a:satOff val="5376"/>
            <a:lumOff val="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u="none" kern="1200" dirty="0"/>
            <a:t>A través de un ranking podrás ver tu posición semanalmente.</a:t>
          </a:r>
          <a:endParaRPr lang="es-ES" sz="2300" kern="1200" dirty="0"/>
        </a:p>
      </dsp:txBody>
      <dsp:txXfrm>
        <a:off x="7773628" y="200639"/>
        <a:ext cx="3533467" cy="2120080"/>
      </dsp:txXfrm>
    </dsp:sp>
    <dsp:sp modelId="{69C5D22F-DA6D-4FDC-9101-348285E62A17}">
      <dsp:nvSpPr>
        <dsp:cNvPr id="0" name=""/>
        <dsp:cNvSpPr/>
      </dsp:nvSpPr>
      <dsp:spPr>
        <a:xfrm>
          <a:off x="1943407" y="2674066"/>
          <a:ext cx="3533467" cy="2120080"/>
        </a:xfrm>
        <a:prstGeom prst="rect">
          <a:avLst/>
        </a:prstGeom>
        <a:solidFill>
          <a:schemeClr val="accent2">
            <a:hueOff val="5739667"/>
            <a:satOff val="8063"/>
            <a:lumOff val="24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u="none" kern="1200" dirty="0"/>
            <a:t>Se sumarán los puntos obtenidos del juego semanalmente más las compras que hayas hecho esa semana.</a:t>
          </a:r>
          <a:endParaRPr lang="es-ES" sz="2300" kern="1200" dirty="0"/>
        </a:p>
      </dsp:txBody>
      <dsp:txXfrm>
        <a:off x="1943407" y="2674066"/>
        <a:ext cx="3533467" cy="2120080"/>
      </dsp:txXfrm>
    </dsp:sp>
    <dsp:sp modelId="{0B01E593-2DC8-4E86-822B-BADDCC5EEAC3}">
      <dsp:nvSpPr>
        <dsp:cNvPr id="0" name=""/>
        <dsp:cNvSpPr/>
      </dsp:nvSpPr>
      <dsp:spPr>
        <a:xfrm>
          <a:off x="6154240" y="2762877"/>
          <a:ext cx="3533467" cy="2120080"/>
        </a:xfrm>
        <a:prstGeom prst="rect">
          <a:avLst/>
        </a:prstGeom>
        <a:solidFill>
          <a:schemeClr val="accent2">
            <a:hueOff val="7652889"/>
            <a:satOff val="10751"/>
            <a:lumOff val="32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u="none" kern="1200" dirty="0"/>
            <a:t>Se resetean los puntos semanalmente añadiéndolo en un ranking global donde aparecerá a final de mes para ver los 3 primeros ganadores.</a:t>
          </a:r>
          <a:endParaRPr lang="es-ES" sz="2300" kern="1200" dirty="0"/>
        </a:p>
      </dsp:txBody>
      <dsp:txXfrm>
        <a:off x="6154240" y="2762877"/>
        <a:ext cx="3533467" cy="2120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C0850-A6DA-424D-929E-E3728293D925}">
      <dsp:nvSpPr>
        <dsp:cNvPr id="0" name=""/>
        <dsp:cNvSpPr/>
      </dsp:nvSpPr>
      <dsp:spPr>
        <a:xfrm>
          <a:off x="2824" y="1119611"/>
          <a:ext cx="3272801" cy="13091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u="none" kern="1200" dirty="0"/>
            <a:t>LENGUAJES DE PROGRAMACIÓN</a:t>
          </a:r>
          <a:endParaRPr lang="es-ES" sz="1600" b="0" kern="1200" dirty="0"/>
        </a:p>
      </dsp:txBody>
      <dsp:txXfrm>
        <a:off x="657384" y="1119611"/>
        <a:ext cx="1963681" cy="1309120"/>
      </dsp:txXfrm>
    </dsp:sp>
    <dsp:sp modelId="{5BC4D8FE-BA4F-4E09-A966-A449C7B36B94}">
      <dsp:nvSpPr>
        <dsp:cNvPr id="0" name=""/>
        <dsp:cNvSpPr/>
      </dsp:nvSpPr>
      <dsp:spPr>
        <a:xfrm>
          <a:off x="3351371" y="1367922"/>
          <a:ext cx="2618240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u="none" kern="1200" dirty="0"/>
            <a:t>HTML5</a:t>
          </a:r>
          <a:endParaRPr lang="es-ES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u="none" kern="1200" dirty="0"/>
            <a:t>PHP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u="none" kern="1200" dirty="0"/>
            <a:t>CSS3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u="none" kern="1200" dirty="0"/>
            <a:t>TS</a:t>
          </a:r>
        </a:p>
      </dsp:txBody>
      <dsp:txXfrm>
        <a:off x="3351371" y="1367922"/>
        <a:ext cx="2618240" cy="1152000"/>
      </dsp:txXfrm>
    </dsp:sp>
    <dsp:sp modelId="{39DEBBBA-05B5-48AB-974F-A5C476AB39B4}">
      <dsp:nvSpPr>
        <dsp:cNvPr id="0" name=""/>
        <dsp:cNvSpPr/>
      </dsp:nvSpPr>
      <dsp:spPr>
        <a:xfrm>
          <a:off x="59580" y="3024484"/>
          <a:ext cx="3272801" cy="13091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BASE DE DATOS</a:t>
          </a:r>
        </a:p>
      </dsp:txBody>
      <dsp:txXfrm>
        <a:off x="714140" y="3024484"/>
        <a:ext cx="1963681" cy="1309120"/>
      </dsp:txXfrm>
    </dsp:sp>
    <dsp:sp modelId="{3DF134E2-8730-406D-B303-7FDD4F637652}">
      <dsp:nvSpPr>
        <dsp:cNvPr id="0" name=""/>
        <dsp:cNvSpPr/>
      </dsp:nvSpPr>
      <dsp:spPr>
        <a:xfrm>
          <a:off x="3417565" y="3156477"/>
          <a:ext cx="2618240" cy="83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i="0" u="none" kern="1200" dirty="0"/>
            <a:t>PHPMYADMIN</a:t>
          </a:r>
          <a:endParaRPr lang="es-ES" sz="1600" kern="1200" dirty="0"/>
        </a:p>
      </dsp:txBody>
      <dsp:txXfrm>
        <a:off x="3417565" y="3156477"/>
        <a:ext cx="2618240" cy="8334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C770F-42D6-4B7E-9204-4DEDCF018EDB}">
      <dsp:nvSpPr>
        <dsp:cNvPr id="0" name=""/>
        <dsp:cNvSpPr/>
      </dsp:nvSpPr>
      <dsp:spPr>
        <a:xfrm>
          <a:off x="3252" y="194678"/>
          <a:ext cx="2653637" cy="66340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kern="1200" dirty="0"/>
            <a:t>Arquitectura Cliente/Servidor</a:t>
          </a:r>
          <a:endParaRPr lang="es-ES" sz="2000" kern="1200" dirty="0"/>
        </a:p>
      </dsp:txBody>
      <dsp:txXfrm>
        <a:off x="22683" y="214109"/>
        <a:ext cx="2614775" cy="624547"/>
      </dsp:txXfrm>
    </dsp:sp>
    <dsp:sp modelId="{0E72FD51-A14A-412C-967B-01D28B037488}">
      <dsp:nvSpPr>
        <dsp:cNvPr id="0" name=""/>
        <dsp:cNvSpPr/>
      </dsp:nvSpPr>
      <dsp:spPr>
        <a:xfrm rot="5400000">
          <a:off x="1272022" y="91613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D3DD9-5B48-4A0F-BD24-BEA90E056FAB}">
      <dsp:nvSpPr>
        <dsp:cNvPr id="0" name=""/>
        <dsp:cNvSpPr/>
      </dsp:nvSpPr>
      <dsp:spPr>
        <a:xfrm>
          <a:off x="3252" y="1090281"/>
          <a:ext cx="2653637" cy="66340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 err="1"/>
            <a:t>Frontend</a:t>
          </a:r>
          <a:r>
            <a:rPr lang="es-ES" sz="1600" b="1" i="0" kern="1200" dirty="0"/>
            <a:t>:</a:t>
          </a:r>
          <a:r>
            <a:rPr lang="es-ES" sz="1600" b="0" i="0" kern="1200" dirty="0"/>
            <a:t> Angular</a:t>
          </a:r>
          <a:endParaRPr lang="es-ES" sz="1600" kern="1200" dirty="0"/>
        </a:p>
      </dsp:txBody>
      <dsp:txXfrm>
        <a:off x="22683" y="1109712"/>
        <a:ext cx="2614775" cy="624547"/>
      </dsp:txXfrm>
    </dsp:sp>
    <dsp:sp modelId="{A1F6D52A-B5AA-4DAB-A335-6AD2704DFC4F}">
      <dsp:nvSpPr>
        <dsp:cNvPr id="0" name=""/>
        <dsp:cNvSpPr/>
      </dsp:nvSpPr>
      <dsp:spPr>
        <a:xfrm rot="5400000">
          <a:off x="1272022" y="1811738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DA31A-72C3-4AAE-9A89-B73EFD969EA8}">
      <dsp:nvSpPr>
        <dsp:cNvPr id="0" name=""/>
        <dsp:cNvSpPr/>
      </dsp:nvSpPr>
      <dsp:spPr>
        <a:xfrm>
          <a:off x="3252" y="1985883"/>
          <a:ext cx="2653637" cy="66340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 err="1"/>
            <a:t>Backend</a:t>
          </a:r>
          <a:r>
            <a:rPr lang="es-ES" sz="1600" b="1" i="0" kern="1200" dirty="0"/>
            <a:t>:</a:t>
          </a:r>
          <a:r>
            <a:rPr lang="es-ES" sz="1600" b="0" i="0" kern="1200" dirty="0"/>
            <a:t> PHP y MySQL</a:t>
          </a:r>
          <a:endParaRPr lang="es-ES" sz="1600" kern="1200" dirty="0"/>
        </a:p>
      </dsp:txBody>
      <dsp:txXfrm>
        <a:off x="22683" y="2005314"/>
        <a:ext cx="2614775" cy="624547"/>
      </dsp:txXfrm>
    </dsp:sp>
    <dsp:sp modelId="{C085A5F7-72FF-41EF-BE36-EBB0CE83C040}">
      <dsp:nvSpPr>
        <dsp:cNvPr id="0" name=""/>
        <dsp:cNvSpPr/>
      </dsp:nvSpPr>
      <dsp:spPr>
        <a:xfrm rot="5400000">
          <a:off x="1272022" y="2707341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FE7D5-EE51-45CE-A724-E378416ECE42}">
      <dsp:nvSpPr>
        <dsp:cNvPr id="0" name=""/>
        <dsp:cNvSpPr/>
      </dsp:nvSpPr>
      <dsp:spPr>
        <a:xfrm>
          <a:off x="3252" y="2881486"/>
          <a:ext cx="2653637" cy="66340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Herramientas:</a:t>
          </a:r>
          <a:r>
            <a:rPr lang="es-ES" sz="1600" b="0" i="0" kern="1200" dirty="0"/>
            <a:t> Visual Studio </a:t>
          </a:r>
          <a:r>
            <a:rPr lang="es-ES" sz="1600" b="0" i="0" kern="1200" dirty="0" err="1"/>
            <a:t>Code</a:t>
          </a:r>
          <a:r>
            <a:rPr lang="es-ES" sz="1600" b="0" i="0" kern="1200" dirty="0"/>
            <a:t>, Angular CLI, XAMPP, </a:t>
          </a:r>
          <a:r>
            <a:rPr lang="es-ES" sz="1600" b="0" i="0" kern="1200" dirty="0" err="1"/>
            <a:t>phpMyAdmin</a:t>
          </a:r>
          <a:endParaRPr lang="es-ES" sz="1600" kern="1200" dirty="0"/>
        </a:p>
      </dsp:txBody>
      <dsp:txXfrm>
        <a:off x="22683" y="2900917"/>
        <a:ext cx="2614775" cy="624547"/>
      </dsp:txXfrm>
    </dsp:sp>
    <dsp:sp modelId="{40FB62FB-B003-4135-9502-2ED2864A5F35}">
      <dsp:nvSpPr>
        <dsp:cNvPr id="0" name=""/>
        <dsp:cNvSpPr/>
      </dsp:nvSpPr>
      <dsp:spPr>
        <a:xfrm>
          <a:off x="3028399" y="194678"/>
          <a:ext cx="2653637" cy="66340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kern="1200" dirty="0"/>
            <a:t>Componentes Clave:</a:t>
          </a:r>
          <a:endParaRPr lang="es-ES" sz="2000" kern="1200" dirty="0"/>
        </a:p>
      </dsp:txBody>
      <dsp:txXfrm>
        <a:off x="3047830" y="214109"/>
        <a:ext cx="2614775" cy="624547"/>
      </dsp:txXfrm>
    </dsp:sp>
    <dsp:sp modelId="{0D3BF530-1623-4392-802E-3DD0AC219806}">
      <dsp:nvSpPr>
        <dsp:cNvPr id="0" name=""/>
        <dsp:cNvSpPr/>
      </dsp:nvSpPr>
      <dsp:spPr>
        <a:xfrm rot="5400000">
          <a:off x="4297169" y="91613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1CD6C-1C1C-4352-BE28-5E9C4C22C9DE}">
      <dsp:nvSpPr>
        <dsp:cNvPr id="0" name=""/>
        <dsp:cNvSpPr/>
      </dsp:nvSpPr>
      <dsp:spPr>
        <a:xfrm>
          <a:off x="3028399" y="1090281"/>
          <a:ext cx="2653637" cy="90241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Encuesta:</a:t>
          </a:r>
          <a:r>
            <a:rPr lang="es-ES" sz="1600" b="0" i="0" kern="1200" dirty="0"/>
            <a:t> Gestión de encuestas</a:t>
          </a:r>
          <a:endParaRPr lang="es-ES" sz="1600" kern="1200" dirty="0"/>
        </a:p>
      </dsp:txBody>
      <dsp:txXfrm>
        <a:off x="3054830" y="1116712"/>
        <a:ext cx="2600775" cy="849553"/>
      </dsp:txXfrm>
    </dsp:sp>
    <dsp:sp modelId="{5107AB4A-C0F9-445D-B1C7-018E2C82AF47}">
      <dsp:nvSpPr>
        <dsp:cNvPr id="0" name=""/>
        <dsp:cNvSpPr/>
      </dsp:nvSpPr>
      <dsp:spPr>
        <a:xfrm rot="5400000">
          <a:off x="4297169" y="2050745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1226E-5BE0-4962-96B3-EFDB3E2D8639}">
      <dsp:nvSpPr>
        <dsp:cNvPr id="0" name=""/>
        <dsp:cNvSpPr/>
      </dsp:nvSpPr>
      <dsp:spPr>
        <a:xfrm>
          <a:off x="3028399" y="2224890"/>
          <a:ext cx="2653637" cy="90241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Generador de Tickets:</a:t>
          </a:r>
          <a:r>
            <a:rPr lang="es-ES" sz="1600" b="0" i="0" kern="1200" dirty="0"/>
            <a:t> Generación y asociación de tickets de compra</a:t>
          </a:r>
          <a:endParaRPr lang="es-ES" sz="1600" kern="1200" dirty="0"/>
        </a:p>
      </dsp:txBody>
      <dsp:txXfrm>
        <a:off x="3054830" y="2251321"/>
        <a:ext cx="2600775" cy="849553"/>
      </dsp:txXfrm>
    </dsp:sp>
    <dsp:sp modelId="{0273FF0D-8F02-463F-9D3E-E4AB05033811}">
      <dsp:nvSpPr>
        <dsp:cNvPr id="0" name=""/>
        <dsp:cNvSpPr/>
      </dsp:nvSpPr>
      <dsp:spPr>
        <a:xfrm rot="5400000">
          <a:off x="4297169" y="3185354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10F08-5566-4FE5-930E-57E96D9B54D3}">
      <dsp:nvSpPr>
        <dsp:cNvPr id="0" name=""/>
        <dsp:cNvSpPr/>
      </dsp:nvSpPr>
      <dsp:spPr>
        <a:xfrm>
          <a:off x="3028399" y="3359499"/>
          <a:ext cx="2653637" cy="90241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Intranet:</a:t>
          </a:r>
          <a:r>
            <a:rPr lang="es-ES" sz="1600" b="0" i="0" kern="1200" dirty="0"/>
            <a:t> Administración de usuarios y tiendas</a:t>
          </a:r>
          <a:endParaRPr lang="es-ES" sz="1600" kern="1200" dirty="0"/>
        </a:p>
      </dsp:txBody>
      <dsp:txXfrm>
        <a:off x="3054830" y="3385930"/>
        <a:ext cx="2600775" cy="849553"/>
      </dsp:txXfrm>
    </dsp:sp>
    <dsp:sp modelId="{B38D3A8D-2E84-445A-A9D4-E1DAE5CA273F}">
      <dsp:nvSpPr>
        <dsp:cNvPr id="0" name=""/>
        <dsp:cNvSpPr/>
      </dsp:nvSpPr>
      <dsp:spPr>
        <a:xfrm rot="5400000">
          <a:off x="4297169" y="4319963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2E447-796A-4431-85B6-C6FD8F07F995}">
      <dsp:nvSpPr>
        <dsp:cNvPr id="0" name=""/>
        <dsp:cNvSpPr/>
      </dsp:nvSpPr>
      <dsp:spPr>
        <a:xfrm>
          <a:off x="3028399" y="4494108"/>
          <a:ext cx="2653637" cy="90241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Juego Competitivo:</a:t>
          </a:r>
          <a:r>
            <a:rPr lang="es-ES" sz="1600" b="0" i="0" kern="1200" dirty="0"/>
            <a:t> Juego interactivo con rankings</a:t>
          </a:r>
          <a:endParaRPr lang="es-ES" sz="1400" b="0" i="0" kern="1200" dirty="0"/>
        </a:p>
      </dsp:txBody>
      <dsp:txXfrm>
        <a:off x="3054830" y="4520539"/>
        <a:ext cx="2600775" cy="849553"/>
      </dsp:txXfrm>
    </dsp:sp>
    <dsp:sp modelId="{7BF93ADE-3D5C-43EB-BD2A-515A1D3444B6}">
      <dsp:nvSpPr>
        <dsp:cNvPr id="0" name=""/>
        <dsp:cNvSpPr/>
      </dsp:nvSpPr>
      <dsp:spPr>
        <a:xfrm>
          <a:off x="6053545" y="194678"/>
          <a:ext cx="2653637" cy="66340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kern="1200" dirty="0"/>
            <a:t>Funcionalidades:</a:t>
          </a:r>
          <a:endParaRPr lang="es-ES" sz="2000" kern="1200" dirty="0"/>
        </a:p>
      </dsp:txBody>
      <dsp:txXfrm>
        <a:off x="6072976" y="214109"/>
        <a:ext cx="2614775" cy="624547"/>
      </dsp:txXfrm>
    </dsp:sp>
    <dsp:sp modelId="{A0BCAC76-78FB-47C6-8784-E7F4CE5C9369}">
      <dsp:nvSpPr>
        <dsp:cNvPr id="0" name=""/>
        <dsp:cNvSpPr/>
      </dsp:nvSpPr>
      <dsp:spPr>
        <a:xfrm rot="5400000">
          <a:off x="7322315" y="91613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0F062-29E4-412A-BCD8-550515E99198}">
      <dsp:nvSpPr>
        <dsp:cNvPr id="0" name=""/>
        <dsp:cNvSpPr/>
      </dsp:nvSpPr>
      <dsp:spPr>
        <a:xfrm>
          <a:off x="6053545" y="1090281"/>
          <a:ext cx="2653637" cy="8017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Registro y Autenticación:</a:t>
          </a:r>
          <a:r>
            <a:rPr lang="es-ES" sz="1600" b="0" i="0" kern="1200" dirty="0"/>
            <a:t> Usuarios y tiendas</a:t>
          </a:r>
          <a:endParaRPr lang="es-ES" sz="1600" kern="1200" dirty="0"/>
        </a:p>
      </dsp:txBody>
      <dsp:txXfrm>
        <a:off x="6077027" y="1113763"/>
        <a:ext cx="2606673" cy="754759"/>
      </dsp:txXfrm>
    </dsp:sp>
    <dsp:sp modelId="{4C002645-9DDF-4915-9EC8-91DA5FF4F65F}">
      <dsp:nvSpPr>
        <dsp:cNvPr id="0" name=""/>
        <dsp:cNvSpPr/>
      </dsp:nvSpPr>
      <dsp:spPr>
        <a:xfrm rot="5400000">
          <a:off x="7322315" y="1950053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D1CE7-5C4C-42DF-903C-543D03AD236C}">
      <dsp:nvSpPr>
        <dsp:cNvPr id="0" name=""/>
        <dsp:cNvSpPr/>
      </dsp:nvSpPr>
      <dsp:spPr>
        <a:xfrm>
          <a:off x="6053545" y="2124198"/>
          <a:ext cx="2653637" cy="8017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Juego Competitivo: Acumulación de puntos y actualización de rankings</a:t>
          </a:r>
        </a:p>
      </dsp:txBody>
      <dsp:txXfrm>
        <a:off x="6077027" y="2147680"/>
        <a:ext cx="2606673" cy="754759"/>
      </dsp:txXfrm>
    </dsp:sp>
    <dsp:sp modelId="{E2F04E63-A564-45DC-AD41-E6126BA5143F}">
      <dsp:nvSpPr>
        <dsp:cNvPr id="0" name=""/>
        <dsp:cNvSpPr/>
      </dsp:nvSpPr>
      <dsp:spPr>
        <a:xfrm rot="5400000">
          <a:off x="7322315" y="2983969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4A265-69DF-496A-8318-A0041F966F99}">
      <dsp:nvSpPr>
        <dsp:cNvPr id="0" name=""/>
        <dsp:cNvSpPr/>
      </dsp:nvSpPr>
      <dsp:spPr>
        <a:xfrm>
          <a:off x="6053545" y="3158114"/>
          <a:ext cx="2653637" cy="8017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Gestión de Tickets:</a:t>
          </a:r>
          <a:r>
            <a:rPr lang="es-ES" sz="1600" b="0" i="0" kern="1200" dirty="0"/>
            <a:t> Generación y uso de tickets para ganar puntos</a:t>
          </a:r>
          <a:endParaRPr lang="es-ES" sz="1600" kern="1200" dirty="0"/>
        </a:p>
      </dsp:txBody>
      <dsp:txXfrm>
        <a:off x="6077027" y="3181596"/>
        <a:ext cx="2606673" cy="754759"/>
      </dsp:txXfrm>
    </dsp:sp>
    <dsp:sp modelId="{0A5FDCDE-0F7B-47B3-9557-6CFB54DE12A4}">
      <dsp:nvSpPr>
        <dsp:cNvPr id="0" name=""/>
        <dsp:cNvSpPr/>
      </dsp:nvSpPr>
      <dsp:spPr>
        <a:xfrm rot="5400000">
          <a:off x="7322315" y="401788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39641-41DF-4D77-A8C0-A2D03AB55F72}">
      <dsp:nvSpPr>
        <dsp:cNvPr id="0" name=""/>
        <dsp:cNvSpPr/>
      </dsp:nvSpPr>
      <dsp:spPr>
        <a:xfrm>
          <a:off x="6053545" y="4192031"/>
          <a:ext cx="2653637" cy="8017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Consultas y Reportes:</a:t>
          </a:r>
          <a:r>
            <a:rPr lang="es-ES" sz="1600" b="0" i="0" kern="1200" dirty="0"/>
            <a:t> Generación de informes de rendimiento</a:t>
          </a:r>
          <a:endParaRPr lang="es-ES" sz="1600" kern="1200" dirty="0"/>
        </a:p>
      </dsp:txBody>
      <dsp:txXfrm>
        <a:off x="6077027" y="4215513"/>
        <a:ext cx="2606673" cy="754759"/>
      </dsp:txXfrm>
    </dsp:sp>
    <dsp:sp modelId="{F6C03DBE-3826-468C-989D-EFC450CBE8DD}">
      <dsp:nvSpPr>
        <dsp:cNvPr id="0" name=""/>
        <dsp:cNvSpPr/>
      </dsp:nvSpPr>
      <dsp:spPr>
        <a:xfrm>
          <a:off x="9078692" y="194678"/>
          <a:ext cx="2653637" cy="66340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kern="1200" dirty="0"/>
            <a:t>Pruebas y Resultados:</a:t>
          </a:r>
          <a:endParaRPr lang="es-ES" sz="2000" kern="1200" dirty="0"/>
        </a:p>
      </dsp:txBody>
      <dsp:txXfrm>
        <a:off x="9098123" y="214109"/>
        <a:ext cx="2614775" cy="624547"/>
      </dsp:txXfrm>
    </dsp:sp>
    <dsp:sp modelId="{FF6F56CD-F99A-410D-BA96-2656597BFFE8}">
      <dsp:nvSpPr>
        <dsp:cNvPr id="0" name=""/>
        <dsp:cNvSpPr/>
      </dsp:nvSpPr>
      <dsp:spPr>
        <a:xfrm rot="5400000">
          <a:off x="10347462" y="91613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9C2F0-0B11-44E5-A9E5-5F0B8DED532E}">
      <dsp:nvSpPr>
        <dsp:cNvPr id="0" name=""/>
        <dsp:cNvSpPr/>
      </dsp:nvSpPr>
      <dsp:spPr>
        <a:xfrm>
          <a:off x="9078692" y="1090281"/>
          <a:ext cx="2653637" cy="97356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0" i="0" kern="1200" dirty="0"/>
            <a:t>Pruebas exhaustivas de caja blanca y caja negra</a:t>
          </a:r>
          <a:endParaRPr lang="es-ES" sz="1600" kern="1200" dirty="0"/>
        </a:p>
      </dsp:txBody>
      <dsp:txXfrm>
        <a:off x="9107207" y="1118796"/>
        <a:ext cx="2596607" cy="916536"/>
      </dsp:txXfrm>
    </dsp:sp>
    <dsp:sp modelId="{9ADE1C32-A408-4444-A04F-455396F6DE8C}">
      <dsp:nvSpPr>
        <dsp:cNvPr id="0" name=""/>
        <dsp:cNvSpPr/>
      </dsp:nvSpPr>
      <dsp:spPr>
        <a:xfrm rot="5400000">
          <a:off x="10347462" y="2121896"/>
          <a:ext cx="116096" cy="116096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C78EE-4751-4D9C-AE59-C76F6158F56E}">
      <dsp:nvSpPr>
        <dsp:cNvPr id="0" name=""/>
        <dsp:cNvSpPr/>
      </dsp:nvSpPr>
      <dsp:spPr>
        <a:xfrm>
          <a:off x="9078692" y="2296040"/>
          <a:ext cx="2653637" cy="97356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600" b="1" i="0" kern="1200" dirty="0"/>
            <a:t>Conclusión:</a:t>
          </a:r>
          <a:r>
            <a:rPr lang="es-ES" sz="1600" b="0" i="0" kern="1200" dirty="0"/>
            <a:t> Aplicación web funcional y bien estructurada, cumpliendo con los objetivos</a:t>
          </a:r>
          <a:endParaRPr lang="es-ES" sz="1600" kern="1200" dirty="0"/>
        </a:p>
      </dsp:txBody>
      <dsp:txXfrm>
        <a:off x="9107207" y="2324555"/>
        <a:ext cx="2596607" cy="9165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0F5EF-EFDB-4AF5-AC7E-36515D34E548}">
      <dsp:nvSpPr>
        <dsp:cNvPr id="0" name=""/>
        <dsp:cNvSpPr/>
      </dsp:nvSpPr>
      <dsp:spPr>
        <a:xfrm>
          <a:off x="1232" y="1077307"/>
          <a:ext cx="2736517" cy="2189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1A706-BDEC-44EA-8CDF-17BEFD1617CA}">
      <dsp:nvSpPr>
        <dsp:cNvPr id="0" name=""/>
        <dsp:cNvSpPr/>
      </dsp:nvSpPr>
      <dsp:spPr>
        <a:xfrm>
          <a:off x="163567" y="3002940"/>
          <a:ext cx="2603403" cy="85554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u="none" kern="1200" dirty="0"/>
            <a:t>Manejar varios lenguajes de programación</a:t>
          </a:r>
          <a:endParaRPr lang="es-ES" sz="1800" b="0" kern="1200" dirty="0"/>
        </a:p>
      </dsp:txBody>
      <dsp:txXfrm>
        <a:off x="163567" y="3002940"/>
        <a:ext cx="2603403" cy="855543"/>
      </dsp:txXfrm>
    </dsp:sp>
    <dsp:sp modelId="{F8771E0E-B238-4AEF-B70E-97CCFC8D6381}">
      <dsp:nvSpPr>
        <dsp:cNvPr id="0" name=""/>
        <dsp:cNvSpPr/>
      </dsp:nvSpPr>
      <dsp:spPr>
        <a:xfrm>
          <a:off x="3040622" y="1099637"/>
          <a:ext cx="2736517" cy="218921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029C3-E09C-47B4-B5CC-1705715F2EA6}">
      <dsp:nvSpPr>
        <dsp:cNvPr id="0" name=""/>
        <dsp:cNvSpPr/>
      </dsp:nvSpPr>
      <dsp:spPr>
        <a:xfrm>
          <a:off x="3286909" y="3069929"/>
          <a:ext cx="2435500" cy="76622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u="none" kern="1200" dirty="0"/>
            <a:t>Trabajar con Bootstrap facilita encontrar plantillas personalizadas.</a:t>
          </a:r>
          <a:endParaRPr lang="es-ES" sz="1600" b="0" kern="1200" dirty="0"/>
        </a:p>
      </dsp:txBody>
      <dsp:txXfrm>
        <a:off x="3286909" y="3069929"/>
        <a:ext cx="2435500" cy="766224"/>
      </dsp:txXfrm>
    </dsp:sp>
    <dsp:sp modelId="{E2D1EF38-14BD-4C0F-863E-74F20A332320}">
      <dsp:nvSpPr>
        <dsp:cNvPr id="0" name=""/>
        <dsp:cNvSpPr/>
      </dsp:nvSpPr>
      <dsp:spPr>
        <a:xfrm>
          <a:off x="6050791" y="1099637"/>
          <a:ext cx="2736517" cy="21892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73573-4A94-46B5-AE20-772EF0327CA5}">
      <dsp:nvSpPr>
        <dsp:cNvPr id="0" name=""/>
        <dsp:cNvSpPr/>
      </dsp:nvSpPr>
      <dsp:spPr>
        <a:xfrm>
          <a:off x="6297078" y="3069929"/>
          <a:ext cx="2435500" cy="76622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u="none" kern="1200"/>
            <a:t>Orden en todas las carpetas</a:t>
          </a:r>
          <a:endParaRPr lang="es-ES" sz="1800" b="0" kern="1200" dirty="0"/>
        </a:p>
      </dsp:txBody>
      <dsp:txXfrm>
        <a:off x="6297078" y="3069929"/>
        <a:ext cx="2435500" cy="766224"/>
      </dsp:txXfrm>
    </dsp:sp>
    <dsp:sp modelId="{ED37CE94-AC8D-4569-9826-659FD2B138AD}">
      <dsp:nvSpPr>
        <dsp:cNvPr id="0" name=""/>
        <dsp:cNvSpPr/>
      </dsp:nvSpPr>
      <dsp:spPr>
        <a:xfrm>
          <a:off x="9060960" y="1052543"/>
          <a:ext cx="2736517" cy="218921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F5EE1-807E-43C4-9C23-58467C40DB7D}">
      <dsp:nvSpPr>
        <dsp:cNvPr id="0" name=""/>
        <dsp:cNvSpPr/>
      </dsp:nvSpPr>
      <dsp:spPr>
        <a:xfrm>
          <a:off x="9280334" y="3056469"/>
          <a:ext cx="2489324" cy="95460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u="none" kern="1200"/>
            <a:t>Punto negativo:</a:t>
          </a:r>
          <a:r>
            <a:rPr lang="es-ES" sz="1600" b="0" i="0" u="none" kern="1200"/>
            <a:t> el</a:t>
          </a:r>
          <a:r>
            <a:rPr lang="es-ES" sz="1600" b="1" i="0" u="none" kern="1200"/>
            <a:t> </a:t>
          </a:r>
          <a:r>
            <a:rPr lang="es-ES" sz="1600" b="0" i="0" u="none" kern="1200"/>
            <a:t>hecho de tener que poner muchas rutas dificulta la búsqueda de soluciones </a:t>
          </a:r>
          <a:endParaRPr lang="es-ES" sz="1600" kern="1200" dirty="0"/>
        </a:p>
      </dsp:txBody>
      <dsp:txXfrm>
        <a:off x="9280334" y="3056469"/>
        <a:ext cx="2489324" cy="9546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769BF-8580-425B-B171-62197B9C388C}">
      <dsp:nvSpPr>
        <dsp:cNvPr id="0" name=""/>
        <dsp:cNvSpPr/>
      </dsp:nvSpPr>
      <dsp:spPr>
        <a:xfrm>
          <a:off x="0" y="0"/>
          <a:ext cx="6263607" cy="862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Mejora de la interfaz de usuario</a:t>
          </a:r>
        </a:p>
      </dsp:txBody>
      <dsp:txXfrm>
        <a:off x="25260" y="25260"/>
        <a:ext cx="5232065" cy="811916"/>
      </dsp:txXfrm>
    </dsp:sp>
    <dsp:sp modelId="{DB0723A8-F1E9-4053-86AB-198AEE0A77E4}">
      <dsp:nvSpPr>
        <dsp:cNvPr id="0" name=""/>
        <dsp:cNvSpPr/>
      </dsp:nvSpPr>
      <dsp:spPr>
        <a:xfrm>
          <a:off x="467736" y="982219"/>
          <a:ext cx="6263607" cy="862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Funcionalidades adicionales</a:t>
          </a:r>
        </a:p>
      </dsp:txBody>
      <dsp:txXfrm>
        <a:off x="492996" y="1007479"/>
        <a:ext cx="5184766" cy="811916"/>
      </dsp:txXfrm>
    </dsp:sp>
    <dsp:sp modelId="{2CA8B5D0-C42A-4F61-A104-321363206C0A}">
      <dsp:nvSpPr>
        <dsp:cNvPr id="0" name=""/>
        <dsp:cNvSpPr/>
      </dsp:nvSpPr>
      <dsp:spPr>
        <a:xfrm>
          <a:off x="935473" y="1964438"/>
          <a:ext cx="6263607" cy="862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Seguridad</a:t>
          </a:r>
        </a:p>
      </dsp:txBody>
      <dsp:txXfrm>
        <a:off x="960733" y="1989698"/>
        <a:ext cx="5184766" cy="811916"/>
      </dsp:txXfrm>
    </dsp:sp>
    <dsp:sp modelId="{0797E225-7864-4D88-9C95-CC630D0614E7}">
      <dsp:nvSpPr>
        <dsp:cNvPr id="0" name=""/>
        <dsp:cNvSpPr/>
      </dsp:nvSpPr>
      <dsp:spPr>
        <a:xfrm>
          <a:off x="1403210" y="2946658"/>
          <a:ext cx="6263607" cy="862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Optimización del rendimiento</a:t>
          </a:r>
        </a:p>
      </dsp:txBody>
      <dsp:txXfrm>
        <a:off x="1428470" y="2971918"/>
        <a:ext cx="5184766" cy="811916"/>
      </dsp:txXfrm>
    </dsp:sp>
    <dsp:sp modelId="{45596845-B0B2-4E3C-B018-14222EE4F012}">
      <dsp:nvSpPr>
        <dsp:cNvPr id="0" name=""/>
        <dsp:cNvSpPr/>
      </dsp:nvSpPr>
      <dsp:spPr>
        <a:xfrm>
          <a:off x="1870947" y="3928877"/>
          <a:ext cx="6263607" cy="862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Escalabilidad</a:t>
          </a:r>
        </a:p>
      </dsp:txBody>
      <dsp:txXfrm>
        <a:off x="1896207" y="3954137"/>
        <a:ext cx="5184766" cy="811916"/>
      </dsp:txXfrm>
    </dsp:sp>
    <dsp:sp modelId="{D31CB7DA-1313-4FCB-91AE-F7379143751F}">
      <dsp:nvSpPr>
        <dsp:cNvPr id="0" name=""/>
        <dsp:cNvSpPr/>
      </dsp:nvSpPr>
      <dsp:spPr>
        <a:xfrm>
          <a:off x="5703023" y="630057"/>
          <a:ext cx="560583" cy="560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5829154" y="630057"/>
        <a:ext cx="308321" cy="421839"/>
      </dsp:txXfrm>
    </dsp:sp>
    <dsp:sp modelId="{9409DC8A-EC9D-4768-8CAF-162E4371ED19}">
      <dsp:nvSpPr>
        <dsp:cNvPr id="0" name=""/>
        <dsp:cNvSpPr/>
      </dsp:nvSpPr>
      <dsp:spPr>
        <a:xfrm>
          <a:off x="6170760" y="1612277"/>
          <a:ext cx="560583" cy="560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6296891" y="1612277"/>
        <a:ext cx="308321" cy="421839"/>
      </dsp:txXfrm>
    </dsp:sp>
    <dsp:sp modelId="{368CCBDD-87E0-45B9-893D-1D9AA543E59E}">
      <dsp:nvSpPr>
        <dsp:cNvPr id="0" name=""/>
        <dsp:cNvSpPr/>
      </dsp:nvSpPr>
      <dsp:spPr>
        <a:xfrm>
          <a:off x="6638497" y="2580122"/>
          <a:ext cx="560583" cy="560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6764628" y="2580122"/>
        <a:ext cx="308321" cy="421839"/>
      </dsp:txXfrm>
    </dsp:sp>
    <dsp:sp modelId="{65E07AAA-3E56-4EBF-9C7F-6A8A1303B92B}">
      <dsp:nvSpPr>
        <dsp:cNvPr id="0" name=""/>
        <dsp:cNvSpPr/>
      </dsp:nvSpPr>
      <dsp:spPr>
        <a:xfrm>
          <a:off x="7106234" y="3571924"/>
          <a:ext cx="560583" cy="560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7232365" y="3571924"/>
        <a:ext cx="308321" cy="421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76B666-D1DA-4515-B131-2F02746FEA96}" type="datetime1">
              <a:rPr lang="es-ES" smtClean="0"/>
              <a:t>03/06/2024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17F4-93FF-4E21-BAB0-24FB86AB81C5}" type="datetime1">
              <a:rPr lang="es-ES" smtClean="0"/>
              <a:pPr/>
              <a:t>03/06/2024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91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77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69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92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61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46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27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9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2 000 M €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1 000 M €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3 000 M €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Hacer clic para agregar el nombre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el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Marcador de conteni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ES" noProof="0"/>
              <a:t>Agregar subtítulo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año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 equipo al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2" name="Marcador de posición de imagen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68" name="Marcador de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69" name="Marcador de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2" name="Marcador de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nombre</a:t>
            </a:r>
          </a:p>
        </p:txBody>
      </p:sp>
      <p:sp>
        <p:nvSpPr>
          <p:cNvPr id="73" name="Marcador de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8" name="Marcador de posición de imagen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0" name="Marcador de posición de imagen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2" name="Marcador de posición de imagen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4" name="Marcador de posición de imagen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6" name="Marcador de posición de imagen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8" name="Marcador de posición de imagen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0" name="Marcador de posición de imagen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s-ES" noProof="0"/>
              <a:t>Haga clic para agregar un título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una foto</a:t>
            </a:r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9" name="Marcador de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 l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06/8/20XX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Agregar título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06/8/20XX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lianmarquina.es/como-hacer-las-referencias-bibliograficas-de-los-capitulos-de-libros-que-utilizas-en-tus-trabajos/?fbclid=IwAR0iyEMFvq82AL98TKder_f9wbzEis4_z8N-QMCIXfimVRGmF3S0CikVdi4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pngall.com/4-number-png/download/26891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75C2D81-585D-D91B-7799-E29ABBED53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95" b="10595"/>
          <a:stretch>
            <a:fillRect/>
          </a:stretch>
        </p:blipFill>
        <p:spPr>
          <a:xfrm>
            <a:off x="1439505" y="41113"/>
            <a:ext cx="9621786" cy="6775773"/>
          </a:xfr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DC62A62-931A-2E34-BD64-7CFE9999CA94}"/>
              </a:ext>
            </a:extLst>
          </p:cNvPr>
          <p:cNvSpPr txBox="1"/>
          <p:nvPr/>
        </p:nvSpPr>
        <p:spPr>
          <a:xfrm>
            <a:off x="4021394" y="5348748"/>
            <a:ext cx="474898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FRANCISCO JAVIER DOMÍNGUEZ SANTOS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5B3C5B6-A85C-B394-73BA-2EBBD36DB5EC}"/>
              </a:ext>
            </a:extLst>
          </p:cNvPr>
          <p:cNvSpPr txBox="1"/>
          <p:nvPr/>
        </p:nvSpPr>
        <p:spPr>
          <a:xfrm>
            <a:off x="4975123" y="4876800"/>
            <a:ext cx="300867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      REALIZADO POR :</a:t>
            </a:r>
          </a:p>
        </p:txBody>
      </p:sp>
    </p:spTree>
    <p:extLst>
      <p:ext uri="{BB962C8B-B14F-4D97-AF65-F5344CB8AC3E}">
        <p14:creationId xmlns:p14="http://schemas.microsoft.com/office/powerpoint/2010/main" val="739392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523" y="330069"/>
            <a:ext cx="7484790" cy="466344"/>
          </a:xfrm>
        </p:spPr>
        <p:txBody>
          <a:bodyPr rtlCol="0"/>
          <a:lstStyle/>
          <a:p>
            <a:pPr rtl="0"/>
            <a:r>
              <a:rPr lang="es-ES" dirty="0">
                <a:ea typeface="+mn-ea"/>
              </a:rPr>
              <a:t>PROPUESTAS PARA EL FUTURO</a:t>
            </a:r>
            <a:endParaRPr lang="es-ES" dirty="0"/>
          </a:p>
        </p:txBody>
      </p:sp>
      <p:pic>
        <p:nvPicPr>
          <p:cNvPr id="65" name="Marcador de posición de imagen 64" descr="Mano robótica y mano humana casi tocándose con los dedos índice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37F891DA-94B6-B20C-7DC5-7D3448A50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645202"/>
              </p:ext>
            </p:extLst>
          </p:nvPr>
        </p:nvGraphicFramePr>
        <p:xfrm>
          <a:off x="3645474" y="1435510"/>
          <a:ext cx="8134555" cy="479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arcador de posición de imagen 4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E46B5115-416F-6018-42FD-9993061DC2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054" r="15054"/>
          <a:stretch>
            <a:fillRect/>
          </a:stretch>
        </p:blipFill>
        <p:spPr>
          <a:xfrm flipH="1">
            <a:off x="5011738" y="0"/>
            <a:ext cx="7196137" cy="6867525"/>
          </a:xfrm>
        </p:spPr>
      </p:pic>
      <p:sp>
        <p:nvSpPr>
          <p:cNvPr id="62" name="Title 5">
            <a:extLst>
              <a:ext uri="{FF2B5EF4-FFF2-40B4-BE49-F238E27FC236}">
                <a16:creationId xmlns:a16="http://schemas.microsoft.com/office/drawing/2014/main" id="{3021F1E1-C50A-C03D-A9DB-0BD1E8D89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6" y="612631"/>
            <a:ext cx="6192984" cy="5642264"/>
          </a:xfrm>
          <a:solidFill>
            <a:srgbClr val="FBF1B7">
              <a:alpha val="80000"/>
            </a:srgbClr>
          </a:solidFill>
        </p:spPr>
        <p:txBody>
          <a:bodyPr>
            <a:normAutofit/>
          </a:bodyPr>
          <a:lstStyle/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000" dirty="0"/>
              <a:t>BIBLIOGRAFÍA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20C6FEC-B3B2-C790-8B44-5FD8022B60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027" y="1922318"/>
            <a:ext cx="5237017" cy="3967205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https://www.w3schools.com</a:t>
            </a:r>
          </a:p>
          <a:p>
            <a:r>
              <a:rPr lang="en-US" sz="1600" dirty="0"/>
              <a:t>https://angular.io</a:t>
            </a:r>
          </a:p>
          <a:p>
            <a:r>
              <a:rPr lang="en-US" sz="1600" dirty="0"/>
              <a:t>https://getbootstrap.com</a:t>
            </a:r>
          </a:p>
          <a:p>
            <a:r>
              <a:rPr lang="en-US" sz="1600" dirty="0"/>
              <a:t>https://nodejs.org/en</a:t>
            </a:r>
          </a:p>
          <a:p>
            <a:r>
              <a:rPr lang="en-US" sz="1600" dirty="0"/>
              <a:t>https://www.google.com</a:t>
            </a:r>
          </a:p>
          <a:p>
            <a:r>
              <a:rPr lang="en-US" sz="1600" dirty="0"/>
              <a:t>https://chatgpt.com/?oai-dm=1</a:t>
            </a:r>
          </a:p>
          <a:p>
            <a:r>
              <a:rPr lang="en-US" sz="1600" dirty="0"/>
              <a:t>https://www.youtube.com/watch?v=Y9yqApPTAHY</a:t>
            </a:r>
          </a:p>
          <a:p>
            <a:r>
              <a:rPr lang="en-US" sz="1600" dirty="0"/>
              <a:t>https://cdnjs.com/libraries?q=nicescroll</a:t>
            </a:r>
          </a:p>
          <a:p>
            <a:r>
              <a:rPr lang="en-US" sz="1600" dirty="0"/>
              <a:t>https://plantillashtmlgratis.com/categoria/efectos-css/texto-animado-css/</a:t>
            </a:r>
          </a:p>
          <a:p>
            <a:endParaRPr lang="en-US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56B77D3-4A7E-6C32-3CCF-E99C12594F2C}"/>
              </a:ext>
            </a:extLst>
          </p:cNvPr>
          <p:cNvSpPr txBox="1"/>
          <p:nvPr/>
        </p:nvSpPr>
        <p:spPr>
          <a:xfrm>
            <a:off x="5011738" y="6867525"/>
            <a:ext cx="7196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3" tooltip="https://www.julianmarquina.es/como-hacer-las-referencias-bibliograficas-de-los-capitulos-de-libros-que-utilizas-en-tus-trabajos/?fbclid=IwAR0iyEMFvq82AL98TKder_f9wbzEis4_z8N-QMCIXfimVRGmF3S0CikVdi4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4" tooltip="https://creativecommons.org/licenses/by-sa/3.0/"/>
              </a:rPr>
              <a:t>CC BY-SA</a:t>
            </a:r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35569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EEA03EB-54E8-6F55-9E49-8BBE596B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438" y="2702305"/>
            <a:ext cx="9497962" cy="1453390"/>
          </a:xfrm>
        </p:spPr>
        <p:txBody>
          <a:bodyPr/>
          <a:lstStyle/>
          <a:p>
            <a:r>
              <a:rPr lang="es-ES" sz="4000" dirty="0"/>
              <a:t>GRACIAS POR SU ATENCIÓN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6D9E5B9-3B07-CDA6-53EA-0594D56C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65" y="2034650"/>
            <a:ext cx="3762235" cy="66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E7804F6-ACD7-2552-12D7-D92B2AE0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162" y="-1732876"/>
            <a:ext cx="3762235" cy="668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3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355271"/>
            <a:ext cx="5201266" cy="4855178"/>
          </a:xfrm>
        </p:spPr>
        <p:txBody>
          <a:bodyPr rtlCol="0"/>
          <a:lstStyle/>
          <a:p>
            <a:pPr rtl="0"/>
            <a:r>
              <a:rPr lang="es-ES" dirty="0"/>
              <a:t>Contenido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984" y="2752504"/>
            <a:ext cx="4490487" cy="3004457"/>
          </a:xfrm>
        </p:spPr>
        <p:txBody>
          <a:bodyPr rtlCol="0">
            <a:normAutofit fontScale="85000" lnSpcReduction="20000"/>
          </a:bodyPr>
          <a:lstStyle/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Motivación e innovación</a:t>
            </a:r>
          </a:p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Requerimientos</a:t>
            </a:r>
          </a:p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Análisis de la BB.DD</a:t>
            </a:r>
          </a:p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Angular</a:t>
            </a:r>
          </a:p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Conclusión</a:t>
            </a:r>
          </a:p>
          <a:p>
            <a:pPr marL="38119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3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Bibliografía</a:t>
            </a:r>
          </a:p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DF5078-852B-3E33-C38B-883575854B09}"/>
              </a:ext>
            </a:extLst>
          </p:cNvPr>
          <p:cNvSpPr txBox="1"/>
          <p:nvPr/>
        </p:nvSpPr>
        <p:spPr>
          <a:xfrm>
            <a:off x="7216877" y="6307718"/>
            <a:ext cx="46998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continuar presione una tecla cualquiera</a:t>
            </a:r>
          </a:p>
        </p:txBody>
      </p:sp>
      <p:pic>
        <p:nvPicPr>
          <p:cNvPr id="21" name="Marcador de posición de imagen 20" descr="Imagen que contiene reloj, firmar, monitor, camión&#10;&#10;Descripción generada automáticamente">
            <a:extLst>
              <a:ext uri="{FF2B5EF4-FFF2-40B4-BE49-F238E27FC236}">
                <a16:creationId xmlns:a16="http://schemas.microsoft.com/office/drawing/2014/main" id="{8ADE60CB-D0B9-DD17-4F76-1A9D304DD8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06" r="10706"/>
          <a:stretch>
            <a:fillRect/>
          </a:stretch>
        </p:blipFill>
        <p:spPr>
          <a:xfrm>
            <a:off x="5468657" y="101853"/>
            <a:ext cx="6448040" cy="6654294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3" y="433385"/>
            <a:ext cx="4758813" cy="1357978"/>
          </a:xfrm>
        </p:spPr>
        <p:txBody>
          <a:bodyPr rtlCol="0"/>
          <a:lstStyle/>
          <a:p>
            <a:pPr rtl="0"/>
            <a:r>
              <a:rPr lang="es-ES" sz="4000" dirty="0"/>
              <a:t>motivación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3FDDB74-CD28-3AD2-7312-A9F935B90242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14609-88D9-7357-4183-6EC21B6BBD9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r="13736"/>
          <a:stretch>
            <a:fillRect/>
          </a:stretch>
        </p:blipFill>
        <p:spPr bwMode="auto">
          <a:xfrm>
            <a:off x="6903150" y="335934"/>
            <a:ext cx="5116853" cy="443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0806E7BB-2ECD-586E-ED71-BC8184626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768408"/>
              </p:ext>
            </p:extLst>
          </p:nvPr>
        </p:nvGraphicFramePr>
        <p:xfrm>
          <a:off x="171997" y="1543869"/>
          <a:ext cx="8128000" cy="554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863" y="576723"/>
            <a:ext cx="5181601" cy="1055254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/>
              <a:t>objetivos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3A7BB5-A8EE-848C-4214-589BB579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9" y="590696"/>
            <a:ext cx="5269619" cy="55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Diagrama 33">
            <a:extLst>
              <a:ext uri="{FF2B5EF4-FFF2-40B4-BE49-F238E27FC236}">
                <a16:creationId xmlns:a16="http://schemas.microsoft.com/office/drawing/2014/main" id="{37CF8D22-55F9-EC80-778B-1AF32F8AD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006382"/>
              </p:ext>
            </p:extLst>
          </p:nvPr>
        </p:nvGraphicFramePr>
        <p:xfrm>
          <a:off x="6240207" y="1804219"/>
          <a:ext cx="5243871" cy="3706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CuadroTexto 34">
            <a:extLst>
              <a:ext uri="{FF2B5EF4-FFF2-40B4-BE49-F238E27FC236}">
                <a16:creationId xmlns:a16="http://schemas.microsoft.com/office/drawing/2014/main" id="{AC111C02-1911-4FAD-873F-80755ED51527}"/>
              </a:ext>
            </a:extLst>
          </p:cNvPr>
          <p:cNvSpPr txBox="1"/>
          <p:nvPr/>
        </p:nvSpPr>
        <p:spPr>
          <a:xfrm>
            <a:off x="6820309" y="1804219"/>
            <a:ext cx="437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8AAAB11B-2303-73FF-91B4-C61ADEAB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43" y="346288"/>
            <a:ext cx="4202479" cy="1099053"/>
          </a:xfrm>
        </p:spPr>
        <p:txBody>
          <a:bodyPr>
            <a:normAutofit/>
          </a:bodyPr>
          <a:lstStyle/>
          <a:p>
            <a:r>
              <a:rPr lang="es-ES" sz="4000" dirty="0"/>
              <a:t>innovación</a:t>
            </a:r>
          </a:p>
        </p:txBody>
      </p:sp>
      <p:graphicFrame>
        <p:nvGraphicFramePr>
          <p:cNvPr id="39" name="Diagrama 38">
            <a:extLst>
              <a:ext uri="{FF2B5EF4-FFF2-40B4-BE49-F238E27FC236}">
                <a16:creationId xmlns:a16="http://schemas.microsoft.com/office/drawing/2014/main" id="{CD04D3AE-1B08-C439-00A0-CF2E3221E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545308"/>
              </p:ext>
            </p:extLst>
          </p:nvPr>
        </p:nvGraphicFramePr>
        <p:xfrm>
          <a:off x="481781" y="1445341"/>
          <a:ext cx="11307096" cy="499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AEDCA391-3BF2-DF59-4AB9-E4239EA4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" y="1337207"/>
            <a:ext cx="803449" cy="8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4AAB51E-9C13-1846-BE7C-7E1E717460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3438" y="1445341"/>
            <a:ext cx="543540" cy="537595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F366FDB-80B5-3A3E-A5DF-849ABBF4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84" y="1445341"/>
            <a:ext cx="616974" cy="6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E968BB8-0AC4-E31B-4C1A-9CE6C75F5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924" y="3942734"/>
            <a:ext cx="660605" cy="66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798EF994-83BD-62C5-9879-C109749490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050839" y="4029045"/>
            <a:ext cx="660606" cy="6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56815A5-E9B7-3A87-CC89-6E9AFE95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235974"/>
            <a:ext cx="4935793" cy="1448326"/>
          </a:xfrm>
        </p:spPr>
        <p:txBody>
          <a:bodyPr>
            <a:noAutofit/>
          </a:bodyPr>
          <a:lstStyle/>
          <a:p>
            <a:r>
              <a:rPr lang="es-ES" dirty="0"/>
              <a:t>REQUERIMIENTOS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4B9073-EE3D-4690-A07B-F6B9513BBA2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>
            <a:fillRect/>
          </a:stretch>
        </p:blipFill>
        <p:spPr bwMode="auto">
          <a:xfrm>
            <a:off x="5746791" y="707923"/>
            <a:ext cx="6445209" cy="61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Diagrama 25">
            <a:extLst>
              <a:ext uri="{FF2B5EF4-FFF2-40B4-BE49-F238E27FC236}">
                <a16:creationId xmlns:a16="http://schemas.microsoft.com/office/drawing/2014/main" id="{55A099C7-AF04-D5AF-8FD9-D8E1E1FD1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1133"/>
              </p:ext>
            </p:extLst>
          </p:nvPr>
        </p:nvGraphicFramePr>
        <p:xfrm>
          <a:off x="144206" y="1684300"/>
          <a:ext cx="6335252" cy="486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06/8/20XX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9430B5-F0DA-E57F-66D4-A59B88DDF2C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" b="2123"/>
          <a:stretch>
            <a:fillRect/>
          </a:stretch>
        </p:blipFill>
        <p:spPr bwMode="auto">
          <a:xfrm>
            <a:off x="845574" y="951271"/>
            <a:ext cx="10500852" cy="590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8">
            <a:extLst>
              <a:ext uri="{FF2B5EF4-FFF2-40B4-BE49-F238E27FC236}">
                <a16:creationId xmlns:a16="http://schemas.microsoft.com/office/drawing/2014/main" id="{4BC88FE1-E27C-5A50-B654-B47DAB5C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899" y="127577"/>
            <a:ext cx="6733309" cy="814746"/>
          </a:xfrm>
        </p:spPr>
        <p:txBody>
          <a:bodyPr>
            <a:noAutofit/>
            <a:scene3d>
              <a:camera prst="orthographicFront"/>
              <a:lightRig rig="threePt" dir="t"/>
            </a:scene3d>
            <a:sp3d contourW="12700">
              <a:contourClr>
                <a:schemeClr val="tx2">
                  <a:lumMod val="75000"/>
                </a:schemeClr>
              </a:contourClr>
            </a:sp3d>
          </a:bodyPr>
          <a:lstStyle/>
          <a:p>
            <a:r>
              <a:rPr lang="es-ES" sz="3200" dirty="0"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DE LA BB.DD</a:t>
            </a: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FF3892-60CF-2EEE-BCFA-3CC8190D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7" y="290053"/>
            <a:ext cx="5201805" cy="541360"/>
          </a:xfrm>
        </p:spPr>
        <p:txBody>
          <a:bodyPr/>
          <a:lstStyle/>
          <a:p>
            <a:r>
              <a:rPr lang="es-ES" dirty="0"/>
              <a:t>angular</a:t>
            </a:r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A4420F3B-9F1E-2346-7F77-5F1A573A5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476073"/>
              </p:ext>
            </p:extLst>
          </p:nvPr>
        </p:nvGraphicFramePr>
        <p:xfrm>
          <a:off x="259773" y="976744"/>
          <a:ext cx="11735582" cy="559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7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16" y="648929"/>
            <a:ext cx="8058568" cy="823565"/>
          </a:xfrm>
        </p:spPr>
        <p:txBody>
          <a:bodyPr rtlCol="0"/>
          <a:lstStyle/>
          <a:p>
            <a:pPr rtl="0"/>
            <a:r>
              <a:rPr lang="es-ES" sz="4000" dirty="0"/>
              <a:t>CONCLUSIÓN</a:t>
            </a:r>
          </a:p>
        </p:txBody>
      </p:sp>
      <p:graphicFrame>
        <p:nvGraphicFramePr>
          <p:cNvPr id="7186" name="Diagrama 7185">
            <a:extLst>
              <a:ext uri="{FF2B5EF4-FFF2-40B4-BE49-F238E27FC236}">
                <a16:creationId xmlns:a16="http://schemas.microsoft.com/office/drawing/2014/main" id="{1917FAB6-7692-473E-1B14-DCD23DE2F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021151"/>
              </p:ext>
            </p:extLst>
          </p:nvPr>
        </p:nvGraphicFramePr>
        <p:xfrm>
          <a:off x="226142" y="1592827"/>
          <a:ext cx="11798710" cy="493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9_TF33781529_Win32" id="{8DA01DB2-604A-4584-A4E4-915EF67237D7}" vid="{F797A3DB-457F-4457-A43F-3D403CB0F8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dcmitype/"/>
    <ds:schemaRef ds:uri="230e9df3-be65-4c73-a93b-d1236ebd677e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3256</TotalTime>
  <Words>506</Words>
  <Application>Microsoft Office PowerPoint</Application>
  <PresentationFormat>Panorámica</PresentationFormat>
  <Paragraphs>88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Times New Roman</vt:lpstr>
      <vt:lpstr>Tema de Office</vt:lpstr>
      <vt:lpstr>Presentación de PowerPoint</vt:lpstr>
      <vt:lpstr>Contenido</vt:lpstr>
      <vt:lpstr>motivación</vt:lpstr>
      <vt:lpstr>objetivos</vt:lpstr>
      <vt:lpstr>innovación</vt:lpstr>
      <vt:lpstr>REQUERIMIENTOS</vt:lpstr>
      <vt:lpstr>ANÁLISIS DE LA BB.DD</vt:lpstr>
      <vt:lpstr>angular</vt:lpstr>
      <vt:lpstr>CONCLUSIÓN</vt:lpstr>
      <vt:lpstr>PROPUESTAS PARA EL FUTURO</vt:lpstr>
      <vt:lpstr>BIBLIOGRAFÍA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Verónica Montiel De La Cruz</dc:creator>
  <cp:lastModifiedBy>Verónica Montiel De La Cruz</cp:lastModifiedBy>
  <cp:revision>1</cp:revision>
  <dcterms:created xsi:type="dcterms:W3CDTF">2024-05-27T09:46:25Z</dcterms:created>
  <dcterms:modified xsi:type="dcterms:W3CDTF">2024-06-03T16:18:26Z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